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58B65581-D889-452D-93C3-026A46397648}"/>
              </a:ext>
            </a:extLst>
          </p:cNvPr>
          <p:cNvSpPr>
            <a:spLocks/>
          </p:cNvSpPr>
          <p:nvPr/>
        </p:nvSpPr>
        <p:spPr bwMode="auto">
          <a:xfrm>
            <a:off x="2612737" y="3116215"/>
            <a:ext cx="838502" cy="948556"/>
          </a:xfrm>
          <a:custGeom>
            <a:avLst/>
            <a:gdLst>
              <a:gd name="T0" fmla="*/ 10 w 320"/>
              <a:gd name="T1" fmla="*/ 182 h 362"/>
              <a:gd name="T2" fmla="*/ 24 w 320"/>
              <a:gd name="T3" fmla="*/ 144 h 362"/>
              <a:gd name="T4" fmla="*/ 42 w 320"/>
              <a:gd name="T5" fmla="*/ 112 h 362"/>
              <a:gd name="T6" fmla="*/ 66 w 320"/>
              <a:gd name="T7" fmla="*/ 80 h 362"/>
              <a:gd name="T8" fmla="*/ 92 w 320"/>
              <a:gd name="T9" fmla="*/ 54 h 362"/>
              <a:gd name="T10" fmla="*/ 122 w 320"/>
              <a:gd name="T11" fmla="*/ 32 h 362"/>
              <a:gd name="T12" fmla="*/ 152 w 320"/>
              <a:gd name="T13" fmla="*/ 14 h 362"/>
              <a:gd name="T14" fmla="*/ 184 w 320"/>
              <a:gd name="T15" fmla="*/ 4 h 362"/>
              <a:gd name="T16" fmla="*/ 214 w 320"/>
              <a:gd name="T17" fmla="*/ 0 h 362"/>
              <a:gd name="T18" fmla="*/ 230 w 320"/>
              <a:gd name="T19" fmla="*/ 2 h 362"/>
              <a:gd name="T20" fmla="*/ 256 w 320"/>
              <a:gd name="T21" fmla="*/ 8 h 362"/>
              <a:gd name="T22" fmla="*/ 280 w 320"/>
              <a:gd name="T23" fmla="*/ 22 h 362"/>
              <a:gd name="T24" fmla="*/ 298 w 320"/>
              <a:gd name="T25" fmla="*/ 42 h 362"/>
              <a:gd name="T26" fmla="*/ 310 w 320"/>
              <a:gd name="T27" fmla="*/ 66 h 362"/>
              <a:gd name="T28" fmla="*/ 318 w 320"/>
              <a:gd name="T29" fmla="*/ 96 h 362"/>
              <a:gd name="T30" fmla="*/ 320 w 320"/>
              <a:gd name="T31" fmla="*/ 128 h 362"/>
              <a:gd name="T32" fmla="*/ 316 w 320"/>
              <a:gd name="T33" fmla="*/ 162 h 362"/>
              <a:gd name="T34" fmla="*/ 310 w 320"/>
              <a:gd name="T35" fmla="*/ 182 h 362"/>
              <a:gd name="T36" fmla="*/ 296 w 320"/>
              <a:gd name="T37" fmla="*/ 218 h 362"/>
              <a:gd name="T38" fmla="*/ 278 w 320"/>
              <a:gd name="T39" fmla="*/ 252 h 362"/>
              <a:gd name="T40" fmla="*/ 254 w 320"/>
              <a:gd name="T41" fmla="*/ 282 h 362"/>
              <a:gd name="T42" fmla="*/ 228 w 320"/>
              <a:gd name="T43" fmla="*/ 308 h 362"/>
              <a:gd name="T44" fmla="*/ 198 w 320"/>
              <a:gd name="T45" fmla="*/ 330 h 362"/>
              <a:gd name="T46" fmla="*/ 168 w 320"/>
              <a:gd name="T47" fmla="*/ 348 h 362"/>
              <a:gd name="T48" fmla="*/ 138 w 320"/>
              <a:gd name="T49" fmla="*/ 358 h 362"/>
              <a:gd name="T50" fmla="*/ 106 w 320"/>
              <a:gd name="T51" fmla="*/ 362 h 362"/>
              <a:gd name="T52" fmla="*/ 90 w 320"/>
              <a:gd name="T53" fmla="*/ 360 h 362"/>
              <a:gd name="T54" fmla="*/ 64 w 320"/>
              <a:gd name="T55" fmla="*/ 354 h 362"/>
              <a:gd name="T56" fmla="*/ 40 w 320"/>
              <a:gd name="T57" fmla="*/ 340 h 362"/>
              <a:gd name="T58" fmla="*/ 22 w 320"/>
              <a:gd name="T59" fmla="*/ 320 h 362"/>
              <a:gd name="T60" fmla="*/ 10 w 320"/>
              <a:gd name="T61" fmla="*/ 296 h 362"/>
              <a:gd name="T62" fmla="*/ 2 w 320"/>
              <a:gd name="T63" fmla="*/ 268 h 362"/>
              <a:gd name="T64" fmla="*/ 0 w 320"/>
              <a:gd name="T65" fmla="*/ 234 h 362"/>
              <a:gd name="T66" fmla="*/ 6 w 320"/>
              <a:gd name="T67" fmla="*/ 200 h 362"/>
              <a:gd name="T68" fmla="*/ 10 w 320"/>
              <a:gd name="T69" fmla="*/ 18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0" h="362">
                <a:moveTo>
                  <a:pt x="10" y="182"/>
                </a:moveTo>
                <a:lnTo>
                  <a:pt x="10" y="182"/>
                </a:lnTo>
                <a:lnTo>
                  <a:pt x="16" y="162"/>
                </a:lnTo>
                <a:lnTo>
                  <a:pt x="24" y="144"/>
                </a:lnTo>
                <a:lnTo>
                  <a:pt x="32" y="128"/>
                </a:lnTo>
                <a:lnTo>
                  <a:pt x="42" y="112"/>
                </a:lnTo>
                <a:lnTo>
                  <a:pt x="54" y="96"/>
                </a:lnTo>
                <a:lnTo>
                  <a:pt x="66" y="80"/>
                </a:lnTo>
                <a:lnTo>
                  <a:pt x="78" y="66"/>
                </a:lnTo>
                <a:lnTo>
                  <a:pt x="92" y="54"/>
                </a:lnTo>
                <a:lnTo>
                  <a:pt x="106" y="42"/>
                </a:lnTo>
                <a:lnTo>
                  <a:pt x="122" y="32"/>
                </a:lnTo>
                <a:lnTo>
                  <a:pt x="136" y="22"/>
                </a:lnTo>
                <a:lnTo>
                  <a:pt x="152" y="14"/>
                </a:lnTo>
                <a:lnTo>
                  <a:pt x="168" y="8"/>
                </a:lnTo>
                <a:lnTo>
                  <a:pt x="184" y="4"/>
                </a:lnTo>
                <a:lnTo>
                  <a:pt x="198" y="2"/>
                </a:lnTo>
                <a:lnTo>
                  <a:pt x="214" y="0"/>
                </a:lnTo>
                <a:lnTo>
                  <a:pt x="214" y="0"/>
                </a:lnTo>
                <a:lnTo>
                  <a:pt x="230" y="2"/>
                </a:lnTo>
                <a:lnTo>
                  <a:pt x="244" y="4"/>
                </a:lnTo>
                <a:lnTo>
                  <a:pt x="256" y="8"/>
                </a:lnTo>
                <a:lnTo>
                  <a:pt x="268" y="14"/>
                </a:lnTo>
                <a:lnTo>
                  <a:pt x="280" y="22"/>
                </a:lnTo>
                <a:lnTo>
                  <a:pt x="290" y="32"/>
                </a:lnTo>
                <a:lnTo>
                  <a:pt x="298" y="42"/>
                </a:lnTo>
                <a:lnTo>
                  <a:pt x="304" y="54"/>
                </a:lnTo>
                <a:lnTo>
                  <a:pt x="310" y="66"/>
                </a:lnTo>
                <a:lnTo>
                  <a:pt x="314" y="80"/>
                </a:lnTo>
                <a:lnTo>
                  <a:pt x="318" y="96"/>
                </a:lnTo>
                <a:lnTo>
                  <a:pt x="320" y="112"/>
                </a:lnTo>
                <a:lnTo>
                  <a:pt x="320" y="128"/>
                </a:lnTo>
                <a:lnTo>
                  <a:pt x="318" y="144"/>
                </a:lnTo>
                <a:lnTo>
                  <a:pt x="316" y="162"/>
                </a:lnTo>
                <a:lnTo>
                  <a:pt x="310" y="182"/>
                </a:lnTo>
                <a:lnTo>
                  <a:pt x="310" y="182"/>
                </a:lnTo>
                <a:lnTo>
                  <a:pt x="304" y="200"/>
                </a:lnTo>
                <a:lnTo>
                  <a:pt x="296" y="218"/>
                </a:lnTo>
                <a:lnTo>
                  <a:pt x="288" y="234"/>
                </a:lnTo>
                <a:lnTo>
                  <a:pt x="278" y="252"/>
                </a:lnTo>
                <a:lnTo>
                  <a:pt x="266" y="268"/>
                </a:lnTo>
                <a:lnTo>
                  <a:pt x="254" y="282"/>
                </a:lnTo>
                <a:lnTo>
                  <a:pt x="242" y="296"/>
                </a:lnTo>
                <a:lnTo>
                  <a:pt x="228" y="308"/>
                </a:lnTo>
                <a:lnTo>
                  <a:pt x="214" y="320"/>
                </a:lnTo>
                <a:lnTo>
                  <a:pt x="198" y="330"/>
                </a:lnTo>
                <a:lnTo>
                  <a:pt x="184" y="340"/>
                </a:lnTo>
                <a:lnTo>
                  <a:pt x="168" y="348"/>
                </a:lnTo>
                <a:lnTo>
                  <a:pt x="152" y="354"/>
                </a:lnTo>
                <a:lnTo>
                  <a:pt x="138" y="358"/>
                </a:lnTo>
                <a:lnTo>
                  <a:pt x="122" y="360"/>
                </a:lnTo>
                <a:lnTo>
                  <a:pt x="106" y="362"/>
                </a:lnTo>
                <a:lnTo>
                  <a:pt x="106" y="362"/>
                </a:lnTo>
                <a:lnTo>
                  <a:pt x="90" y="360"/>
                </a:lnTo>
                <a:lnTo>
                  <a:pt x="76" y="358"/>
                </a:lnTo>
                <a:lnTo>
                  <a:pt x="64" y="354"/>
                </a:lnTo>
                <a:lnTo>
                  <a:pt x="52" y="348"/>
                </a:lnTo>
                <a:lnTo>
                  <a:pt x="40" y="340"/>
                </a:lnTo>
                <a:lnTo>
                  <a:pt x="32" y="330"/>
                </a:lnTo>
                <a:lnTo>
                  <a:pt x="22" y="320"/>
                </a:lnTo>
                <a:lnTo>
                  <a:pt x="16" y="308"/>
                </a:lnTo>
                <a:lnTo>
                  <a:pt x="10" y="296"/>
                </a:lnTo>
                <a:lnTo>
                  <a:pt x="6" y="282"/>
                </a:lnTo>
                <a:lnTo>
                  <a:pt x="2" y="268"/>
                </a:lnTo>
                <a:lnTo>
                  <a:pt x="0" y="252"/>
                </a:lnTo>
                <a:lnTo>
                  <a:pt x="0" y="234"/>
                </a:lnTo>
                <a:lnTo>
                  <a:pt x="2" y="218"/>
                </a:lnTo>
                <a:lnTo>
                  <a:pt x="6" y="200"/>
                </a:lnTo>
                <a:lnTo>
                  <a:pt x="10" y="182"/>
                </a:lnTo>
                <a:lnTo>
                  <a:pt x="10" y="182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31A4F0F9-5D72-4502-92F3-770000EDFCCA}"/>
              </a:ext>
            </a:extLst>
          </p:cNvPr>
          <p:cNvSpPr>
            <a:spLocks/>
          </p:cNvSpPr>
          <p:nvPr/>
        </p:nvSpPr>
        <p:spPr bwMode="auto">
          <a:xfrm>
            <a:off x="2680115" y="1150055"/>
            <a:ext cx="801818" cy="943315"/>
          </a:xfrm>
          <a:custGeom>
            <a:avLst/>
            <a:gdLst>
              <a:gd name="T0" fmla="*/ 2 w 306"/>
              <a:gd name="T1" fmla="*/ 180 h 360"/>
              <a:gd name="T2" fmla="*/ 12 w 306"/>
              <a:gd name="T3" fmla="*/ 144 h 360"/>
              <a:gd name="T4" fmla="*/ 26 w 306"/>
              <a:gd name="T5" fmla="*/ 110 h 360"/>
              <a:gd name="T6" fmla="*/ 44 w 306"/>
              <a:gd name="T7" fmla="*/ 80 h 360"/>
              <a:gd name="T8" fmla="*/ 66 w 306"/>
              <a:gd name="T9" fmla="*/ 52 h 360"/>
              <a:gd name="T10" fmla="*/ 92 w 306"/>
              <a:gd name="T11" fmla="*/ 30 h 360"/>
              <a:gd name="T12" fmla="*/ 120 w 306"/>
              <a:gd name="T13" fmla="*/ 14 h 360"/>
              <a:gd name="T14" fmla="*/ 150 w 306"/>
              <a:gd name="T15" fmla="*/ 4 h 360"/>
              <a:gd name="T16" fmla="*/ 180 w 306"/>
              <a:gd name="T17" fmla="*/ 0 h 360"/>
              <a:gd name="T18" fmla="*/ 196 w 306"/>
              <a:gd name="T19" fmla="*/ 0 h 360"/>
              <a:gd name="T20" fmla="*/ 224 w 306"/>
              <a:gd name="T21" fmla="*/ 8 h 360"/>
              <a:gd name="T22" fmla="*/ 248 w 306"/>
              <a:gd name="T23" fmla="*/ 22 h 360"/>
              <a:gd name="T24" fmla="*/ 270 w 306"/>
              <a:gd name="T25" fmla="*/ 40 h 360"/>
              <a:gd name="T26" fmla="*/ 286 w 306"/>
              <a:gd name="T27" fmla="*/ 66 h 360"/>
              <a:gd name="T28" fmla="*/ 298 w 306"/>
              <a:gd name="T29" fmla="*/ 94 h 360"/>
              <a:gd name="T30" fmla="*/ 304 w 306"/>
              <a:gd name="T31" fmla="*/ 126 h 360"/>
              <a:gd name="T32" fmla="*/ 306 w 306"/>
              <a:gd name="T33" fmla="*/ 162 h 360"/>
              <a:gd name="T34" fmla="*/ 304 w 306"/>
              <a:gd name="T35" fmla="*/ 180 h 360"/>
              <a:gd name="T36" fmla="*/ 296 w 306"/>
              <a:gd name="T37" fmla="*/ 216 h 360"/>
              <a:gd name="T38" fmla="*/ 282 w 306"/>
              <a:gd name="T39" fmla="*/ 250 h 360"/>
              <a:gd name="T40" fmla="*/ 262 w 306"/>
              <a:gd name="T41" fmla="*/ 280 h 360"/>
              <a:gd name="T42" fmla="*/ 240 w 306"/>
              <a:gd name="T43" fmla="*/ 308 h 360"/>
              <a:gd name="T44" fmla="*/ 214 w 306"/>
              <a:gd name="T45" fmla="*/ 330 h 360"/>
              <a:gd name="T46" fmla="*/ 186 w 306"/>
              <a:gd name="T47" fmla="*/ 346 h 360"/>
              <a:gd name="T48" fmla="*/ 158 w 306"/>
              <a:gd name="T49" fmla="*/ 356 h 360"/>
              <a:gd name="T50" fmla="*/ 126 w 306"/>
              <a:gd name="T51" fmla="*/ 360 h 360"/>
              <a:gd name="T52" fmla="*/ 112 w 306"/>
              <a:gd name="T53" fmla="*/ 360 h 360"/>
              <a:gd name="T54" fmla="*/ 82 w 306"/>
              <a:gd name="T55" fmla="*/ 352 h 360"/>
              <a:gd name="T56" fmla="*/ 58 w 306"/>
              <a:gd name="T57" fmla="*/ 338 h 360"/>
              <a:gd name="T58" fmla="*/ 36 w 306"/>
              <a:gd name="T59" fmla="*/ 320 h 360"/>
              <a:gd name="T60" fmla="*/ 20 w 306"/>
              <a:gd name="T61" fmla="*/ 294 h 360"/>
              <a:gd name="T62" fmla="*/ 8 w 306"/>
              <a:gd name="T63" fmla="*/ 266 h 360"/>
              <a:gd name="T64" fmla="*/ 2 w 306"/>
              <a:gd name="T65" fmla="*/ 234 h 360"/>
              <a:gd name="T66" fmla="*/ 0 w 306"/>
              <a:gd name="T67" fmla="*/ 198 h 360"/>
              <a:gd name="T68" fmla="*/ 2 w 306"/>
              <a:gd name="T69" fmla="*/ 18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6" h="360">
                <a:moveTo>
                  <a:pt x="2" y="180"/>
                </a:moveTo>
                <a:lnTo>
                  <a:pt x="2" y="180"/>
                </a:lnTo>
                <a:lnTo>
                  <a:pt x="6" y="162"/>
                </a:lnTo>
                <a:lnTo>
                  <a:pt x="12" y="144"/>
                </a:lnTo>
                <a:lnTo>
                  <a:pt x="18" y="126"/>
                </a:lnTo>
                <a:lnTo>
                  <a:pt x="26" y="110"/>
                </a:lnTo>
                <a:lnTo>
                  <a:pt x="34" y="94"/>
                </a:lnTo>
                <a:lnTo>
                  <a:pt x="44" y="80"/>
                </a:lnTo>
                <a:lnTo>
                  <a:pt x="54" y="66"/>
                </a:lnTo>
                <a:lnTo>
                  <a:pt x="66" y="52"/>
                </a:lnTo>
                <a:lnTo>
                  <a:pt x="78" y="40"/>
                </a:lnTo>
                <a:lnTo>
                  <a:pt x="92" y="30"/>
                </a:lnTo>
                <a:lnTo>
                  <a:pt x="106" y="22"/>
                </a:lnTo>
                <a:lnTo>
                  <a:pt x="120" y="14"/>
                </a:lnTo>
                <a:lnTo>
                  <a:pt x="134" y="8"/>
                </a:lnTo>
                <a:lnTo>
                  <a:pt x="150" y="4"/>
                </a:lnTo>
                <a:lnTo>
                  <a:pt x="164" y="0"/>
                </a:lnTo>
                <a:lnTo>
                  <a:pt x="180" y="0"/>
                </a:lnTo>
                <a:lnTo>
                  <a:pt x="180" y="0"/>
                </a:lnTo>
                <a:lnTo>
                  <a:pt x="196" y="0"/>
                </a:lnTo>
                <a:lnTo>
                  <a:pt x="210" y="4"/>
                </a:lnTo>
                <a:lnTo>
                  <a:pt x="224" y="8"/>
                </a:lnTo>
                <a:lnTo>
                  <a:pt x="236" y="14"/>
                </a:lnTo>
                <a:lnTo>
                  <a:pt x="248" y="22"/>
                </a:lnTo>
                <a:lnTo>
                  <a:pt x="260" y="30"/>
                </a:lnTo>
                <a:lnTo>
                  <a:pt x="270" y="40"/>
                </a:lnTo>
                <a:lnTo>
                  <a:pt x="278" y="52"/>
                </a:lnTo>
                <a:lnTo>
                  <a:pt x="286" y="66"/>
                </a:lnTo>
                <a:lnTo>
                  <a:pt x="292" y="80"/>
                </a:lnTo>
                <a:lnTo>
                  <a:pt x="298" y="94"/>
                </a:lnTo>
                <a:lnTo>
                  <a:pt x="302" y="110"/>
                </a:lnTo>
                <a:lnTo>
                  <a:pt x="304" y="126"/>
                </a:lnTo>
                <a:lnTo>
                  <a:pt x="306" y="144"/>
                </a:lnTo>
                <a:lnTo>
                  <a:pt x="306" y="162"/>
                </a:lnTo>
                <a:lnTo>
                  <a:pt x="304" y="180"/>
                </a:lnTo>
                <a:lnTo>
                  <a:pt x="304" y="180"/>
                </a:lnTo>
                <a:lnTo>
                  <a:pt x="300" y="198"/>
                </a:lnTo>
                <a:lnTo>
                  <a:pt x="296" y="216"/>
                </a:lnTo>
                <a:lnTo>
                  <a:pt x="288" y="234"/>
                </a:lnTo>
                <a:lnTo>
                  <a:pt x="282" y="250"/>
                </a:lnTo>
                <a:lnTo>
                  <a:pt x="272" y="266"/>
                </a:lnTo>
                <a:lnTo>
                  <a:pt x="262" y="280"/>
                </a:lnTo>
                <a:lnTo>
                  <a:pt x="252" y="294"/>
                </a:lnTo>
                <a:lnTo>
                  <a:pt x="240" y="308"/>
                </a:lnTo>
                <a:lnTo>
                  <a:pt x="228" y="320"/>
                </a:lnTo>
                <a:lnTo>
                  <a:pt x="214" y="330"/>
                </a:lnTo>
                <a:lnTo>
                  <a:pt x="202" y="338"/>
                </a:lnTo>
                <a:lnTo>
                  <a:pt x="186" y="346"/>
                </a:lnTo>
                <a:lnTo>
                  <a:pt x="172" y="352"/>
                </a:lnTo>
                <a:lnTo>
                  <a:pt x="158" y="356"/>
                </a:lnTo>
                <a:lnTo>
                  <a:pt x="142" y="360"/>
                </a:lnTo>
                <a:lnTo>
                  <a:pt x="126" y="360"/>
                </a:lnTo>
                <a:lnTo>
                  <a:pt x="126" y="360"/>
                </a:lnTo>
                <a:lnTo>
                  <a:pt x="112" y="360"/>
                </a:lnTo>
                <a:lnTo>
                  <a:pt x="96" y="356"/>
                </a:lnTo>
                <a:lnTo>
                  <a:pt x="82" y="352"/>
                </a:lnTo>
                <a:lnTo>
                  <a:pt x="70" y="346"/>
                </a:lnTo>
                <a:lnTo>
                  <a:pt x="58" y="338"/>
                </a:lnTo>
                <a:lnTo>
                  <a:pt x="46" y="330"/>
                </a:lnTo>
                <a:lnTo>
                  <a:pt x="36" y="320"/>
                </a:lnTo>
                <a:lnTo>
                  <a:pt x="28" y="308"/>
                </a:lnTo>
                <a:lnTo>
                  <a:pt x="20" y="294"/>
                </a:lnTo>
                <a:lnTo>
                  <a:pt x="14" y="280"/>
                </a:lnTo>
                <a:lnTo>
                  <a:pt x="8" y="266"/>
                </a:lnTo>
                <a:lnTo>
                  <a:pt x="4" y="250"/>
                </a:lnTo>
                <a:lnTo>
                  <a:pt x="2" y="234"/>
                </a:lnTo>
                <a:lnTo>
                  <a:pt x="0" y="216"/>
                </a:lnTo>
                <a:lnTo>
                  <a:pt x="0" y="198"/>
                </a:lnTo>
                <a:lnTo>
                  <a:pt x="2" y="180"/>
                </a:lnTo>
                <a:lnTo>
                  <a:pt x="2" y="18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2B7EF81A-746D-40DD-A758-8D9ACBAADC5C}"/>
              </a:ext>
            </a:extLst>
          </p:cNvPr>
          <p:cNvSpPr>
            <a:spLocks/>
          </p:cNvSpPr>
          <p:nvPr/>
        </p:nvSpPr>
        <p:spPr bwMode="auto">
          <a:xfrm>
            <a:off x="2576106" y="5087616"/>
            <a:ext cx="1024546" cy="911871"/>
          </a:xfrm>
          <a:custGeom>
            <a:avLst/>
            <a:gdLst>
              <a:gd name="T0" fmla="*/ 44 w 391"/>
              <a:gd name="T1" fmla="*/ 174 h 348"/>
              <a:gd name="T2" fmla="*/ 44 w 391"/>
              <a:gd name="T3" fmla="*/ 174 h 348"/>
              <a:gd name="T4" fmla="*/ 58 w 391"/>
              <a:gd name="T5" fmla="*/ 156 h 348"/>
              <a:gd name="T6" fmla="*/ 72 w 391"/>
              <a:gd name="T7" fmla="*/ 138 h 348"/>
              <a:gd name="T8" fmla="*/ 106 w 391"/>
              <a:gd name="T9" fmla="*/ 106 h 348"/>
              <a:gd name="T10" fmla="*/ 140 w 391"/>
              <a:gd name="T11" fmla="*/ 76 h 348"/>
              <a:gd name="T12" fmla="*/ 176 w 391"/>
              <a:gd name="T13" fmla="*/ 50 h 348"/>
              <a:gd name="T14" fmla="*/ 214 w 391"/>
              <a:gd name="T15" fmla="*/ 30 h 348"/>
              <a:gd name="T16" fmla="*/ 252 w 391"/>
              <a:gd name="T17" fmla="*/ 14 h 348"/>
              <a:gd name="T18" fmla="*/ 270 w 391"/>
              <a:gd name="T19" fmla="*/ 8 h 348"/>
              <a:gd name="T20" fmla="*/ 286 w 391"/>
              <a:gd name="T21" fmla="*/ 2 h 348"/>
              <a:gd name="T22" fmla="*/ 304 w 391"/>
              <a:gd name="T23" fmla="*/ 0 h 348"/>
              <a:gd name="T24" fmla="*/ 320 w 391"/>
              <a:gd name="T25" fmla="*/ 0 h 348"/>
              <a:gd name="T26" fmla="*/ 320 w 391"/>
              <a:gd name="T27" fmla="*/ 0 h 348"/>
              <a:gd name="T28" fmla="*/ 335 w 391"/>
              <a:gd name="T29" fmla="*/ 0 h 348"/>
              <a:gd name="T30" fmla="*/ 349 w 391"/>
              <a:gd name="T31" fmla="*/ 2 h 348"/>
              <a:gd name="T32" fmla="*/ 359 w 391"/>
              <a:gd name="T33" fmla="*/ 8 h 348"/>
              <a:gd name="T34" fmla="*/ 369 w 391"/>
              <a:gd name="T35" fmla="*/ 14 h 348"/>
              <a:gd name="T36" fmla="*/ 377 w 391"/>
              <a:gd name="T37" fmla="*/ 20 h 348"/>
              <a:gd name="T38" fmla="*/ 383 w 391"/>
              <a:gd name="T39" fmla="*/ 30 h 348"/>
              <a:gd name="T40" fmla="*/ 387 w 391"/>
              <a:gd name="T41" fmla="*/ 40 h 348"/>
              <a:gd name="T42" fmla="*/ 391 w 391"/>
              <a:gd name="T43" fmla="*/ 50 h 348"/>
              <a:gd name="T44" fmla="*/ 391 w 391"/>
              <a:gd name="T45" fmla="*/ 62 h 348"/>
              <a:gd name="T46" fmla="*/ 391 w 391"/>
              <a:gd name="T47" fmla="*/ 76 h 348"/>
              <a:gd name="T48" fmla="*/ 387 w 391"/>
              <a:gd name="T49" fmla="*/ 90 h 348"/>
              <a:gd name="T50" fmla="*/ 383 w 391"/>
              <a:gd name="T51" fmla="*/ 106 h 348"/>
              <a:gd name="T52" fmla="*/ 377 w 391"/>
              <a:gd name="T53" fmla="*/ 122 h 348"/>
              <a:gd name="T54" fmla="*/ 369 w 391"/>
              <a:gd name="T55" fmla="*/ 138 h 348"/>
              <a:gd name="T56" fmla="*/ 359 w 391"/>
              <a:gd name="T57" fmla="*/ 156 h 348"/>
              <a:gd name="T58" fmla="*/ 347 w 391"/>
              <a:gd name="T59" fmla="*/ 174 h 348"/>
              <a:gd name="T60" fmla="*/ 347 w 391"/>
              <a:gd name="T61" fmla="*/ 174 h 348"/>
              <a:gd name="T62" fmla="*/ 333 w 391"/>
              <a:gd name="T63" fmla="*/ 192 h 348"/>
              <a:gd name="T64" fmla="*/ 318 w 391"/>
              <a:gd name="T65" fmla="*/ 210 h 348"/>
              <a:gd name="T66" fmla="*/ 284 w 391"/>
              <a:gd name="T67" fmla="*/ 242 h 348"/>
              <a:gd name="T68" fmla="*/ 250 w 391"/>
              <a:gd name="T69" fmla="*/ 272 h 348"/>
              <a:gd name="T70" fmla="*/ 214 w 391"/>
              <a:gd name="T71" fmla="*/ 298 h 348"/>
              <a:gd name="T72" fmla="*/ 176 w 391"/>
              <a:gd name="T73" fmla="*/ 318 h 348"/>
              <a:gd name="T74" fmla="*/ 138 w 391"/>
              <a:gd name="T75" fmla="*/ 336 h 348"/>
              <a:gd name="T76" fmla="*/ 120 w 391"/>
              <a:gd name="T77" fmla="*/ 340 h 348"/>
              <a:gd name="T78" fmla="*/ 104 w 391"/>
              <a:gd name="T79" fmla="*/ 346 h 348"/>
              <a:gd name="T80" fmla="*/ 86 w 391"/>
              <a:gd name="T81" fmla="*/ 348 h 348"/>
              <a:gd name="T82" fmla="*/ 70 w 391"/>
              <a:gd name="T83" fmla="*/ 348 h 348"/>
              <a:gd name="T84" fmla="*/ 70 w 391"/>
              <a:gd name="T85" fmla="*/ 348 h 348"/>
              <a:gd name="T86" fmla="*/ 56 w 391"/>
              <a:gd name="T87" fmla="*/ 348 h 348"/>
              <a:gd name="T88" fmla="*/ 42 w 391"/>
              <a:gd name="T89" fmla="*/ 346 h 348"/>
              <a:gd name="T90" fmla="*/ 32 w 391"/>
              <a:gd name="T91" fmla="*/ 340 h 348"/>
              <a:gd name="T92" fmla="*/ 22 w 391"/>
              <a:gd name="T93" fmla="*/ 336 h 348"/>
              <a:gd name="T94" fmla="*/ 14 w 391"/>
              <a:gd name="T95" fmla="*/ 328 h 348"/>
              <a:gd name="T96" fmla="*/ 8 w 391"/>
              <a:gd name="T97" fmla="*/ 318 h 348"/>
              <a:gd name="T98" fmla="*/ 4 w 391"/>
              <a:gd name="T99" fmla="*/ 308 h 348"/>
              <a:gd name="T100" fmla="*/ 0 w 391"/>
              <a:gd name="T101" fmla="*/ 298 h 348"/>
              <a:gd name="T102" fmla="*/ 0 w 391"/>
              <a:gd name="T103" fmla="*/ 286 h 348"/>
              <a:gd name="T104" fmla="*/ 0 w 391"/>
              <a:gd name="T105" fmla="*/ 272 h 348"/>
              <a:gd name="T106" fmla="*/ 4 w 391"/>
              <a:gd name="T107" fmla="*/ 258 h 348"/>
              <a:gd name="T108" fmla="*/ 8 w 391"/>
              <a:gd name="T109" fmla="*/ 242 h 348"/>
              <a:gd name="T110" fmla="*/ 14 w 391"/>
              <a:gd name="T111" fmla="*/ 226 h 348"/>
              <a:gd name="T112" fmla="*/ 22 w 391"/>
              <a:gd name="T113" fmla="*/ 210 h 348"/>
              <a:gd name="T114" fmla="*/ 32 w 391"/>
              <a:gd name="T115" fmla="*/ 192 h 348"/>
              <a:gd name="T116" fmla="*/ 44 w 391"/>
              <a:gd name="T117" fmla="*/ 174 h 348"/>
              <a:gd name="T118" fmla="*/ 44 w 391"/>
              <a:gd name="T119" fmla="*/ 174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91" h="348">
                <a:moveTo>
                  <a:pt x="44" y="174"/>
                </a:moveTo>
                <a:lnTo>
                  <a:pt x="44" y="174"/>
                </a:lnTo>
                <a:lnTo>
                  <a:pt x="58" y="156"/>
                </a:lnTo>
                <a:lnTo>
                  <a:pt x="72" y="138"/>
                </a:lnTo>
                <a:lnTo>
                  <a:pt x="106" y="106"/>
                </a:lnTo>
                <a:lnTo>
                  <a:pt x="140" y="76"/>
                </a:lnTo>
                <a:lnTo>
                  <a:pt x="176" y="50"/>
                </a:lnTo>
                <a:lnTo>
                  <a:pt x="214" y="30"/>
                </a:lnTo>
                <a:lnTo>
                  <a:pt x="252" y="14"/>
                </a:lnTo>
                <a:lnTo>
                  <a:pt x="270" y="8"/>
                </a:lnTo>
                <a:lnTo>
                  <a:pt x="286" y="2"/>
                </a:lnTo>
                <a:lnTo>
                  <a:pt x="304" y="0"/>
                </a:lnTo>
                <a:lnTo>
                  <a:pt x="320" y="0"/>
                </a:lnTo>
                <a:lnTo>
                  <a:pt x="320" y="0"/>
                </a:lnTo>
                <a:lnTo>
                  <a:pt x="335" y="0"/>
                </a:lnTo>
                <a:lnTo>
                  <a:pt x="349" y="2"/>
                </a:lnTo>
                <a:lnTo>
                  <a:pt x="359" y="8"/>
                </a:lnTo>
                <a:lnTo>
                  <a:pt x="369" y="14"/>
                </a:lnTo>
                <a:lnTo>
                  <a:pt x="377" y="20"/>
                </a:lnTo>
                <a:lnTo>
                  <a:pt x="383" y="30"/>
                </a:lnTo>
                <a:lnTo>
                  <a:pt x="387" y="40"/>
                </a:lnTo>
                <a:lnTo>
                  <a:pt x="391" y="50"/>
                </a:lnTo>
                <a:lnTo>
                  <a:pt x="391" y="62"/>
                </a:lnTo>
                <a:lnTo>
                  <a:pt x="391" y="76"/>
                </a:lnTo>
                <a:lnTo>
                  <a:pt x="387" y="90"/>
                </a:lnTo>
                <a:lnTo>
                  <a:pt x="383" y="106"/>
                </a:lnTo>
                <a:lnTo>
                  <a:pt x="377" y="122"/>
                </a:lnTo>
                <a:lnTo>
                  <a:pt x="369" y="138"/>
                </a:lnTo>
                <a:lnTo>
                  <a:pt x="359" y="156"/>
                </a:lnTo>
                <a:lnTo>
                  <a:pt x="347" y="174"/>
                </a:lnTo>
                <a:lnTo>
                  <a:pt x="347" y="174"/>
                </a:lnTo>
                <a:lnTo>
                  <a:pt x="333" y="192"/>
                </a:lnTo>
                <a:lnTo>
                  <a:pt x="318" y="210"/>
                </a:lnTo>
                <a:lnTo>
                  <a:pt x="284" y="242"/>
                </a:lnTo>
                <a:lnTo>
                  <a:pt x="250" y="272"/>
                </a:lnTo>
                <a:lnTo>
                  <a:pt x="214" y="298"/>
                </a:lnTo>
                <a:lnTo>
                  <a:pt x="176" y="318"/>
                </a:lnTo>
                <a:lnTo>
                  <a:pt x="138" y="336"/>
                </a:lnTo>
                <a:lnTo>
                  <a:pt x="120" y="340"/>
                </a:lnTo>
                <a:lnTo>
                  <a:pt x="104" y="346"/>
                </a:lnTo>
                <a:lnTo>
                  <a:pt x="86" y="348"/>
                </a:lnTo>
                <a:lnTo>
                  <a:pt x="70" y="348"/>
                </a:lnTo>
                <a:lnTo>
                  <a:pt x="70" y="348"/>
                </a:lnTo>
                <a:lnTo>
                  <a:pt x="56" y="348"/>
                </a:lnTo>
                <a:lnTo>
                  <a:pt x="42" y="346"/>
                </a:lnTo>
                <a:lnTo>
                  <a:pt x="32" y="340"/>
                </a:lnTo>
                <a:lnTo>
                  <a:pt x="22" y="336"/>
                </a:lnTo>
                <a:lnTo>
                  <a:pt x="14" y="328"/>
                </a:lnTo>
                <a:lnTo>
                  <a:pt x="8" y="318"/>
                </a:lnTo>
                <a:lnTo>
                  <a:pt x="4" y="308"/>
                </a:lnTo>
                <a:lnTo>
                  <a:pt x="0" y="298"/>
                </a:lnTo>
                <a:lnTo>
                  <a:pt x="0" y="286"/>
                </a:lnTo>
                <a:lnTo>
                  <a:pt x="0" y="272"/>
                </a:lnTo>
                <a:lnTo>
                  <a:pt x="4" y="258"/>
                </a:lnTo>
                <a:lnTo>
                  <a:pt x="8" y="242"/>
                </a:lnTo>
                <a:lnTo>
                  <a:pt x="14" y="226"/>
                </a:lnTo>
                <a:lnTo>
                  <a:pt x="22" y="210"/>
                </a:lnTo>
                <a:lnTo>
                  <a:pt x="32" y="192"/>
                </a:lnTo>
                <a:lnTo>
                  <a:pt x="44" y="174"/>
                </a:lnTo>
                <a:lnTo>
                  <a:pt x="44" y="174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59A1BE7D-CB3D-4B3E-8AA0-DCAB18704080}"/>
              </a:ext>
            </a:extLst>
          </p:cNvPr>
          <p:cNvSpPr>
            <a:spLocks/>
          </p:cNvSpPr>
          <p:nvPr/>
        </p:nvSpPr>
        <p:spPr bwMode="auto">
          <a:xfrm>
            <a:off x="4414171" y="3116215"/>
            <a:ext cx="1021925" cy="948556"/>
          </a:xfrm>
          <a:custGeom>
            <a:avLst/>
            <a:gdLst>
              <a:gd name="T0" fmla="*/ 14 w 390"/>
              <a:gd name="T1" fmla="*/ 182 h 362"/>
              <a:gd name="T2" fmla="*/ 32 w 390"/>
              <a:gd name="T3" fmla="*/ 144 h 362"/>
              <a:gd name="T4" fmla="*/ 54 w 390"/>
              <a:gd name="T5" fmla="*/ 112 h 362"/>
              <a:gd name="T6" fmla="*/ 84 w 390"/>
              <a:gd name="T7" fmla="*/ 80 h 362"/>
              <a:gd name="T8" fmla="*/ 116 w 390"/>
              <a:gd name="T9" fmla="*/ 54 h 362"/>
              <a:gd name="T10" fmla="*/ 152 w 390"/>
              <a:gd name="T11" fmla="*/ 32 h 362"/>
              <a:gd name="T12" fmla="*/ 190 w 390"/>
              <a:gd name="T13" fmla="*/ 14 h 362"/>
              <a:gd name="T14" fmla="*/ 228 w 390"/>
              <a:gd name="T15" fmla="*/ 4 h 362"/>
              <a:gd name="T16" fmla="*/ 266 w 390"/>
              <a:gd name="T17" fmla="*/ 0 h 362"/>
              <a:gd name="T18" fmla="*/ 284 w 390"/>
              <a:gd name="T19" fmla="*/ 2 h 362"/>
              <a:gd name="T20" fmla="*/ 318 w 390"/>
              <a:gd name="T21" fmla="*/ 8 h 362"/>
              <a:gd name="T22" fmla="*/ 344 w 390"/>
              <a:gd name="T23" fmla="*/ 22 h 362"/>
              <a:gd name="T24" fmla="*/ 366 w 390"/>
              <a:gd name="T25" fmla="*/ 42 h 362"/>
              <a:gd name="T26" fmla="*/ 380 w 390"/>
              <a:gd name="T27" fmla="*/ 66 h 362"/>
              <a:gd name="T28" fmla="*/ 390 w 390"/>
              <a:gd name="T29" fmla="*/ 96 h 362"/>
              <a:gd name="T30" fmla="*/ 390 w 390"/>
              <a:gd name="T31" fmla="*/ 128 h 362"/>
              <a:gd name="T32" fmla="*/ 384 w 390"/>
              <a:gd name="T33" fmla="*/ 162 h 362"/>
              <a:gd name="T34" fmla="*/ 378 w 390"/>
              <a:gd name="T35" fmla="*/ 182 h 362"/>
              <a:gd name="T36" fmla="*/ 360 w 390"/>
              <a:gd name="T37" fmla="*/ 218 h 362"/>
              <a:gd name="T38" fmla="*/ 336 w 390"/>
              <a:gd name="T39" fmla="*/ 252 h 362"/>
              <a:gd name="T40" fmla="*/ 306 w 390"/>
              <a:gd name="T41" fmla="*/ 282 h 362"/>
              <a:gd name="T42" fmla="*/ 274 w 390"/>
              <a:gd name="T43" fmla="*/ 308 h 362"/>
              <a:gd name="T44" fmla="*/ 238 w 390"/>
              <a:gd name="T45" fmla="*/ 330 h 362"/>
              <a:gd name="T46" fmla="*/ 200 w 390"/>
              <a:gd name="T47" fmla="*/ 348 h 362"/>
              <a:gd name="T48" fmla="*/ 162 w 390"/>
              <a:gd name="T49" fmla="*/ 358 h 362"/>
              <a:gd name="T50" fmla="*/ 124 w 390"/>
              <a:gd name="T51" fmla="*/ 362 h 362"/>
              <a:gd name="T52" fmla="*/ 106 w 390"/>
              <a:gd name="T53" fmla="*/ 360 h 362"/>
              <a:gd name="T54" fmla="*/ 74 w 390"/>
              <a:gd name="T55" fmla="*/ 354 h 362"/>
              <a:gd name="T56" fmla="*/ 46 w 390"/>
              <a:gd name="T57" fmla="*/ 340 h 362"/>
              <a:gd name="T58" fmla="*/ 24 w 390"/>
              <a:gd name="T59" fmla="*/ 320 h 362"/>
              <a:gd name="T60" fmla="*/ 10 w 390"/>
              <a:gd name="T61" fmla="*/ 296 h 362"/>
              <a:gd name="T62" fmla="*/ 2 w 390"/>
              <a:gd name="T63" fmla="*/ 268 h 362"/>
              <a:gd name="T64" fmla="*/ 0 w 390"/>
              <a:gd name="T65" fmla="*/ 234 h 362"/>
              <a:gd name="T66" fmla="*/ 6 w 390"/>
              <a:gd name="T67" fmla="*/ 200 h 362"/>
              <a:gd name="T68" fmla="*/ 14 w 390"/>
              <a:gd name="T69" fmla="*/ 18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0" h="362">
                <a:moveTo>
                  <a:pt x="14" y="182"/>
                </a:moveTo>
                <a:lnTo>
                  <a:pt x="14" y="182"/>
                </a:lnTo>
                <a:lnTo>
                  <a:pt x="22" y="162"/>
                </a:lnTo>
                <a:lnTo>
                  <a:pt x="32" y="144"/>
                </a:lnTo>
                <a:lnTo>
                  <a:pt x="42" y="128"/>
                </a:lnTo>
                <a:lnTo>
                  <a:pt x="54" y="112"/>
                </a:lnTo>
                <a:lnTo>
                  <a:pt x="68" y="96"/>
                </a:lnTo>
                <a:lnTo>
                  <a:pt x="84" y="80"/>
                </a:lnTo>
                <a:lnTo>
                  <a:pt x="100" y="66"/>
                </a:lnTo>
                <a:lnTo>
                  <a:pt x="116" y="54"/>
                </a:lnTo>
                <a:lnTo>
                  <a:pt x="134" y="42"/>
                </a:lnTo>
                <a:lnTo>
                  <a:pt x="152" y="32"/>
                </a:lnTo>
                <a:lnTo>
                  <a:pt x="170" y="22"/>
                </a:lnTo>
                <a:lnTo>
                  <a:pt x="190" y="14"/>
                </a:lnTo>
                <a:lnTo>
                  <a:pt x="208" y="8"/>
                </a:lnTo>
                <a:lnTo>
                  <a:pt x="228" y="4"/>
                </a:lnTo>
                <a:lnTo>
                  <a:pt x="248" y="2"/>
                </a:lnTo>
                <a:lnTo>
                  <a:pt x="266" y="0"/>
                </a:lnTo>
                <a:lnTo>
                  <a:pt x="266" y="0"/>
                </a:lnTo>
                <a:lnTo>
                  <a:pt x="284" y="2"/>
                </a:lnTo>
                <a:lnTo>
                  <a:pt x="302" y="4"/>
                </a:lnTo>
                <a:lnTo>
                  <a:pt x="318" y="8"/>
                </a:lnTo>
                <a:lnTo>
                  <a:pt x="332" y="14"/>
                </a:lnTo>
                <a:lnTo>
                  <a:pt x="344" y="22"/>
                </a:lnTo>
                <a:lnTo>
                  <a:pt x="356" y="32"/>
                </a:lnTo>
                <a:lnTo>
                  <a:pt x="366" y="42"/>
                </a:lnTo>
                <a:lnTo>
                  <a:pt x="374" y="54"/>
                </a:lnTo>
                <a:lnTo>
                  <a:pt x="380" y="66"/>
                </a:lnTo>
                <a:lnTo>
                  <a:pt x="386" y="80"/>
                </a:lnTo>
                <a:lnTo>
                  <a:pt x="390" y="96"/>
                </a:lnTo>
                <a:lnTo>
                  <a:pt x="390" y="112"/>
                </a:lnTo>
                <a:lnTo>
                  <a:pt x="390" y="128"/>
                </a:lnTo>
                <a:lnTo>
                  <a:pt x="388" y="144"/>
                </a:lnTo>
                <a:lnTo>
                  <a:pt x="384" y="162"/>
                </a:lnTo>
                <a:lnTo>
                  <a:pt x="378" y="182"/>
                </a:lnTo>
                <a:lnTo>
                  <a:pt x="378" y="182"/>
                </a:lnTo>
                <a:lnTo>
                  <a:pt x="370" y="200"/>
                </a:lnTo>
                <a:lnTo>
                  <a:pt x="360" y="218"/>
                </a:lnTo>
                <a:lnTo>
                  <a:pt x="348" y="234"/>
                </a:lnTo>
                <a:lnTo>
                  <a:pt x="336" y="252"/>
                </a:lnTo>
                <a:lnTo>
                  <a:pt x="322" y="268"/>
                </a:lnTo>
                <a:lnTo>
                  <a:pt x="306" y="282"/>
                </a:lnTo>
                <a:lnTo>
                  <a:pt x="290" y="296"/>
                </a:lnTo>
                <a:lnTo>
                  <a:pt x="274" y="308"/>
                </a:lnTo>
                <a:lnTo>
                  <a:pt x="256" y="320"/>
                </a:lnTo>
                <a:lnTo>
                  <a:pt x="238" y="330"/>
                </a:lnTo>
                <a:lnTo>
                  <a:pt x="220" y="340"/>
                </a:lnTo>
                <a:lnTo>
                  <a:pt x="200" y="348"/>
                </a:lnTo>
                <a:lnTo>
                  <a:pt x="182" y="354"/>
                </a:lnTo>
                <a:lnTo>
                  <a:pt x="162" y="358"/>
                </a:lnTo>
                <a:lnTo>
                  <a:pt x="144" y="360"/>
                </a:lnTo>
                <a:lnTo>
                  <a:pt x="124" y="362"/>
                </a:lnTo>
                <a:lnTo>
                  <a:pt x="124" y="362"/>
                </a:lnTo>
                <a:lnTo>
                  <a:pt x="106" y="360"/>
                </a:lnTo>
                <a:lnTo>
                  <a:pt x="88" y="358"/>
                </a:lnTo>
                <a:lnTo>
                  <a:pt x="74" y="354"/>
                </a:lnTo>
                <a:lnTo>
                  <a:pt x="58" y="348"/>
                </a:lnTo>
                <a:lnTo>
                  <a:pt x="46" y="340"/>
                </a:lnTo>
                <a:lnTo>
                  <a:pt x="34" y="330"/>
                </a:lnTo>
                <a:lnTo>
                  <a:pt x="24" y="320"/>
                </a:lnTo>
                <a:lnTo>
                  <a:pt x="16" y="308"/>
                </a:lnTo>
                <a:lnTo>
                  <a:pt x="10" y="296"/>
                </a:lnTo>
                <a:lnTo>
                  <a:pt x="4" y="282"/>
                </a:lnTo>
                <a:lnTo>
                  <a:pt x="2" y="268"/>
                </a:lnTo>
                <a:lnTo>
                  <a:pt x="0" y="252"/>
                </a:lnTo>
                <a:lnTo>
                  <a:pt x="0" y="234"/>
                </a:lnTo>
                <a:lnTo>
                  <a:pt x="2" y="218"/>
                </a:lnTo>
                <a:lnTo>
                  <a:pt x="6" y="200"/>
                </a:lnTo>
                <a:lnTo>
                  <a:pt x="14" y="182"/>
                </a:lnTo>
                <a:lnTo>
                  <a:pt x="14" y="182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2">
            <a:extLst>
              <a:ext uri="{FF2B5EF4-FFF2-40B4-BE49-F238E27FC236}">
                <a16:creationId xmlns:a16="http://schemas.microsoft.com/office/drawing/2014/main" id="{97B59C66-4C45-436E-898E-6B626E8B0721}"/>
              </a:ext>
            </a:extLst>
          </p:cNvPr>
          <p:cNvSpPr>
            <a:spLocks/>
          </p:cNvSpPr>
          <p:nvPr/>
        </p:nvSpPr>
        <p:spPr bwMode="auto">
          <a:xfrm>
            <a:off x="4485078" y="1150055"/>
            <a:ext cx="969518" cy="943315"/>
          </a:xfrm>
          <a:custGeom>
            <a:avLst/>
            <a:gdLst>
              <a:gd name="T0" fmla="*/ 2 w 370"/>
              <a:gd name="T1" fmla="*/ 180 h 360"/>
              <a:gd name="T2" fmla="*/ 12 w 370"/>
              <a:gd name="T3" fmla="*/ 144 h 360"/>
              <a:gd name="T4" fmla="*/ 28 w 370"/>
              <a:gd name="T5" fmla="*/ 110 h 360"/>
              <a:gd name="T6" fmla="*/ 52 w 370"/>
              <a:gd name="T7" fmla="*/ 80 h 360"/>
              <a:gd name="T8" fmla="*/ 78 w 370"/>
              <a:gd name="T9" fmla="*/ 52 h 360"/>
              <a:gd name="T10" fmla="*/ 110 w 370"/>
              <a:gd name="T11" fmla="*/ 30 h 360"/>
              <a:gd name="T12" fmla="*/ 144 w 370"/>
              <a:gd name="T13" fmla="*/ 14 h 360"/>
              <a:gd name="T14" fmla="*/ 180 w 370"/>
              <a:gd name="T15" fmla="*/ 4 h 360"/>
              <a:gd name="T16" fmla="*/ 216 w 370"/>
              <a:gd name="T17" fmla="*/ 0 h 360"/>
              <a:gd name="T18" fmla="*/ 236 w 370"/>
              <a:gd name="T19" fmla="*/ 0 h 360"/>
              <a:gd name="T20" fmla="*/ 270 w 370"/>
              <a:gd name="T21" fmla="*/ 8 h 360"/>
              <a:gd name="T22" fmla="*/ 300 w 370"/>
              <a:gd name="T23" fmla="*/ 22 h 360"/>
              <a:gd name="T24" fmla="*/ 326 w 370"/>
              <a:gd name="T25" fmla="*/ 40 h 360"/>
              <a:gd name="T26" fmla="*/ 346 w 370"/>
              <a:gd name="T27" fmla="*/ 66 h 360"/>
              <a:gd name="T28" fmla="*/ 360 w 370"/>
              <a:gd name="T29" fmla="*/ 94 h 360"/>
              <a:gd name="T30" fmla="*/ 368 w 370"/>
              <a:gd name="T31" fmla="*/ 126 h 360"/>
              <a:gd name="T32" fmla="*/ 368 w 370"/>
              <a:gd name="T33" fmla="*/ 162 h 360"/>
              <a:gd name="T34" fmla="*/ 366 w 370"/>
              <a:gd name="T35" fmla="*/ 180 h 360"/>
              <a:gd name="T36" fmla="*/ 356 w 370"/>
              <a:gd name="T37" fmla="*/ 216 h 360"/>
              <a:gd name="T38" fmla="*/ 340 w 370"/>
              <a:gd name="T39" fmla="*/ 250 h 360"/>
              <a:gd name="T40" fmla="*/ 318 w 370"/>
              <a:gd name="T41" fmla="*/ 280 h 360"/>
              <a:gd name="T42" fmla="*/ 290 w 370"/>
              <a:gd name="T43" fmla="*/ 308 h 360"/>
              <a:gd name="T44" fmla="*/ 260 w 370"/>
              <a:gd name="T45" fmla="*/ 330 h 360"/>
              <a:gd name="T46" fmla="*/ 226 w 370"/>
              <a:gd name="T47" fmla="*/ 346 h 360"/>
              <a:gd name="T48" fmla="*/ 188 w 370"/>
              <a:gd name="T49" fmla="*/ 356 h 360"/>
              <a:gd name="T50" fmla="*/ 152 w 370"/>
              <a:gd name="T51" fmla="*/ 360 h 360"/>
              <a:gd name="T52" fmla="*/ 134 w 370"/>
              <a:gd name="T53" fmla="*/ 360 h 360"/>
              <a:gd name="T54" fmla="*/ 98 w 370"/>
              <a:gd name="T55" fmla="*/ 352 h 360"/>
              <a:gd name="T56" fmla="*/ 68 w 370"/>
              <a:gd name="T57" fmla="*/ 338 h 360"/>
              <a:gd name="T58" fmla="*/ 44 w 370"/>
              <a:gd name="T59" fmla="*/ 320 h 360"/>
              <a:gd name="T60" fmla="*/ 22 w 370"/>
              <a:gd name="T61" fmla="*/ 294 h 360"/>
              <a:gd name="T62" fmla="*/ 8 w 370"/>
              <a:gd name="T63" fmla="*/ 266 h 360"/>
              <a:gd name="T64" fmla="*/ 0 w 370"/>
              <a:gd name="T65" fmla="*/ 234 h 360"/>
              <a:gd name="T66" fmla="*/ 0 w 370"/>
              <a:gd name="T67" fmla="*/ 198 h 360"/>
              <a:gd name="T68" fmla="*/ 2 w 370"/>
              <a:gd name="T69" fmla="*/ 18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0" h="360">
                <a:moveTo>
                  <a:pt x="2" y="180"/>
                </a:moveTo>
                <a:lnTo>
                  <a:pt x="2" y="180"/>
                </a:lnTo>
                <a:lnTo>
                  <a:pt x="6" y="162"/>
                </a:lnTo>
                <a:lnTo>
                  <a:pt x="12" y="144"/>
                </a:lnTo>
                <a:lnTo>
                  <a:pt x="20" y="126"/>
                </a:lnTo>
                <a:lnTo>
                  <a:pt x="28" y="110"/>
                </a:lnTo>
                <a:lnTo>
                  <a:pt x="40" y="94"/>
                </a:lnTo>
                <a:lnTo>
                  <a:pt x="52" y="80"/>
                </a:lnTo>
                <a:lnTo>
                  <a:pt x="64" y="66"/>
                </a:lnTo>
                <a:lnTo>
                  <a:pt x="78" y="52"/>
                </a:lnTo>
                <a:lnTo>
                  <a:pt x="94" y="40"/>
                </a:lnTo>
                <a:lnTo>
                  <a:pt x="110" y="30"/>
                </a:lnTo>
                <a:lnTo>
                  <a:pt x="126" y="22"/>
                </a:lnTo>
                <a:lnTo>
                  <a:pt x="144" y="14"/>
                </a:lnTo>
                <a:lnTo>
                  <a:pt x="162" y="8"/>
                </a:lnTo>
                <a:lnTo>
                  <a:pt x="180" y="4"/>
                </a:lnTo>
                <a:lnTo>
                  <a:pt x="198" y="0"/>
                </a:lnTo>
                <a:lnTo>
                  <a:pt x="216" y="0"/>
                </a:lnTo>
                <a:lnTo>
                  <a:pt x="216" y="0"/>
                </a:lnTo>
                <a:lnTo>
                  <a:pt x="236" y="0"/>
                </a:lnTo>
                <a:lnTo>
                  <a:pt x="252" y="4"/>
                </a:lnTo>
                <a:lnTo>
                  <a:pt x="270" y="8"/>
                </a:lnTo>
                <a:lnTo>
                  <a:pt x="286" y="14"/>
                </a:lnTo>
                <a:lnTo>
                  <a:pt x="300" y="22"/>
                </a:lnTo>
                <a:lnTo>
                  <a:pt x="314" y="30"/>
                </a:lnTo>
                <a:lnTo>
                  <a:pt x="326" y="40"/>
                </a:lnTo>
                <a:lnTo>
                  <a:pt x="336" y="52"/>
                </a:lnTo>
                <a:lnTo>
                  <a:pt x="346" y="66"/>
                </a:lnTo>
                <a:lnTo>
                  <a:pt x="354" y="80"/>
                </a:lnTo>
                <a:lnTo>
                  <a:pt x="360" y="94"/>
                </a:lnTo>
                <a:lnTo>
                  <a:pt x="364" y="110"/>
                </a:lnTo>
                <a:lnTo>
                  <a:pt x="368" y="126"/>
                </a:lnTo>
                <a:lnTo>
                  <a:pt x="370" y="144"/>
                </a:lnTo>
                <a:lnTo>
                  <a:pt x="368" y="162"/>
                </a:lnTo>
                <a:lnTo>
                  <a:pt x="366" y="180"/>
                </a:lnTo>
                <a:lnTo>
                  <a:pt x="366" y="180"/>
                </a:lnTo>
                <a:lnTo>
                  <a:pt x="362" y="198"/>
                </a:lnTo>
                <a:lnTo>
                  <a:pt x="356" y="216"/>
                </a:lnTo>
                <a:lnTo>
                  <a:pt x="348" y="234"/>
                </a:lnTo>
                <a:lnTo>
                  <a:pt x="340" y="250"/>
                </a:lnTo>
                <a:lnTo>
                  <a:pt x="328" y="266"/>
                </a:lnTo>
                <a:lnTo>
                  <a:pt x="318" y="280"/>
                </a:lnTo>
                <a:lnTo>
                  <a:pt x="304" y="294"/>
                </a:lnTo>
                <a:lnTo>
                  <a:pt x="290" y="308"/>
                </a:lnTo>
                <a:lnTo>
                  <a:pt x="274" y="320"/>
                </a:lnTo>
                <a:lnTo>
                  <a:pt x="260" y="330"/>
                </a:lnTo>
                <a:lnTo>
                  <a:pt x="242" y="338"/>
                </a:lnTo>
                <a:lnTo>
                  <a:pt x="226" y="346"/>
                </a:lnTo>
                <a:lnTo>
                  <a:pt x="208" y="352"/>
                </a:lnTo>
                <a:lnTo>
                  <a:pt x="188" y="356"/>
                </a:lnTo>
                <a:lnTo>
                  <a:pt x="170" y="360"/>
                </a:lnTo>
                <a:lnTo>
                  <a:pt x="152" y="360"/>
                </a:lnTo>
                <a:lnTo>
                  <a:pt x="152" y="360"/>
                </a:lnTo>
                <a:lnTo>
                  <a:pt x="134" y="360"/>
                </a:lnTo>
                <a:lnTo>
                  <a:pt x="116" y="356"/>
                </a:lnTo>
                <a:lnTo>
                  <a:pt x="98" y="352"/>
                </a:lnTo>
                <a:lnTo>
                  <a:pt x="84" y="346"/>
                </a:lnTo>
                <a:lnTo>
                  <a:pt x="68" y="338"/>
                </a:lnTo>
                <a:lnTo>
                  <a:pt x="56" y="330"/>
                </a:lnTo>
                <a:lnTo>
                  <a:pt x="44" y="320"/>
                </a:lnTo>
                <a:lnTo>
                  <a:pt x="32" y="308"/>
                </a:lnTo>
                <a:lnTo>
                  <a:pt x="22" y="294"/>
                </a:lnTo>
                <a:lnTo>
                  <a:pt x="14" y="280"/>
                </a:lnTo>
                <a:lnTo>
                  <a:pt x="8" y="266"/>
                </a:lnTo>
                <a:lnTo>
                  <a:pt x="4" y="250"/>
                </a:lnTo>
                <a:lnTo>
                  <a:pt x="0" y="234"/>
                </a:lnTo>
                <a:lnTo>
                  <a:pt x="0" y="216"/>
                </a:lnTo>
                <a:lnTo>
                  <a:pt x="0" y="198"/>
                </a:lnTo>
                <a:lnTo>
                  <a:pt x="2" y="180"/>
                </a:lnTo>
                <a:lnTo>
                  <a:pt x="2" y="18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1AF779E6-980F-481C-8B49-3E344A5C8394}"/>
              </a:ext>
            </a:extLst>
          </p:cNvPr>
          <p:cNvSpPr>
            <a:spLocks/>
          </p:cNvSpPr>
          <p:nvPr/>
        </p:nvSpPr>
        <p:spPr bwMode="auto">
          <a:xfrm>
            <a:off x="4359145" y="5087616"/>
            <a:ext cx="1252513" cy="911871"/>
          </a:xfrm>
          <a:custGeom>
            <a:avLst/>
            <a:gdLst>
              <a:gd name="T0" fmla="*/ 56 w 478"/>
              <a:gd name="T1" fmla="*/ 174 h 348"/>
              <a:gd name="T2" fmla="*/ 92 w 478"/>
              <a:gd name="T3" fmla="*/ 138 h 348"/>
              <a:gd name="T4" fmla="*/ 132 w 478"/>
              <a:gd name="T5" fmla="*/ 106 h 348"/>
              <a:gd name="T6" fmla="*/ 218 w 478"/>
              <a:gd name="T7" fmla="*/ 50 h 348"/>
              <a:gd name="T8" fmla="*/ 288 w 478"/>
              <a:gd name="T9" fmla="*/ 20 h 348"/>
              <a:gd name="T10" fmla="*/ 332 w 478"/>
              <a:gd name="T11" fmla="*/ 8 h 348"/>
              <a:gd name="T12" fmla="*/ 374 w 478"/>
              <a:gd name="T13" fmla="*/ 0 h 348"/>
              <a:gd name="T14" fmla="*/ 392 w 478"/>
              <a:gd name="T15" fmla="*/ 0 h 348"/>
              <a:gd name="T16" fmla="*/ 426 w 478"/>
              <a:gd name="T17" fmla="*/ 2 h 348"/>
              <a:gd name="T18" fmla="*/ 452 w 478"/>
              <a:gd name="T19" fmla="*/ 14 h 348"/>
              <a:gd name="T20" fmla="*/ 468 w 478"/>
              <a:gd name="T21" fmla="*/ 30 h 348"/>
              <a:gd name="T22" fmla="*/ 476 w 478"/>
              <a:gd name="T23" fmla="*/ 50 h 348"/>
              <a:gd name="T24" fmla="*/ 476 w 478"/>
              <a:gd name="T25" fmla="*/ 76 h 348"/>
              <a:gd name="T26" fmla="*/ 466 w 478"/>
              <a:gd name="T27" fmla="*/ 106 h 348"/>
              <a:gd name="T28" fmla="*/ 448 w 478"/>
              <a:gd name="T29" fmla="*/ 138 h 348"/>
              <a:gd name="T30" fmla="*/ 422 w 478"/>
              <a:gd name="T31" fmla="*/ 174 h 348"/>
              <a:gd name="T32" fmla="*/ 404 w 478"/>
              <a:gd name="T33" fmla="*/ 192 h 348"/>
              <a:gd name="T34" fmla="*/ 368 w 478"/>
              <a:gd name="T35" fmla="*/ 226 h 348"/>
              <a:gd name="T36" fmla="*/ 304 w 478"/>
              <a:gd name="T37" fmla="*/ 272 h 348"/>
              <a:gd name="T38" fmla="*/ 214 w 478"/>
              <a:gd name="T39" fmla="*/ 318 h 348"/>
              <a:gd name="T40" fmla="*/ 168 w 478"/>
              <a:gd name="T41" fmla="*/ 336 h 348"/>
              <a:gd name="T42" fmla="*/ 126 w 478"/>
              <a:gd name="T43" fmla="*/ 346 h 348"/>
              <a:gd name="T44" fmla="*/ 86 w 478"/>
              <a:gd name="T45" fmla="*/ 348 h 348"/>
              <a:gd name="T46" fmla="*/ 68 w 478"/>
              <a:gd name="T47" fmla="*/ 348 h 348"/>
              <a:gd name="T48" fmla="*/ 38 w 478"/>
              <a:gd name="T49" fmla="*/ 340 h 348"/>
              <a:gd name="T50" fmla="*/ 18 w 478"/>
              <a:gd name="T51" fmla="*/ 328 h 348"/>
              <a:gd name="T52" fmla="*/ 4 w 478"/>
              <a:gd name="T53" fmla="*/ 308 h 348"/>
              <a:gd name="T54" fmla="*/ 0 w 478"/>
              <a:gd name="T55" fmla="*/ 286 h 348"/>
              <a:gd name="T56" fmla="*/ 6 w 478"/>
              <a:gd name="T57" fmla="*/ 258 h 348"/>
              <a:gd name="T58" fmla="*/ 20 w 478"/>
              <a:gd name="T59" fmla="*/ 226 h 348"/>
              <a:gd name="T60" fmla="*/ 42 w 478"/>
              <a:gd name="T61" fmla="*/ 192 h 348"/>
              <a:gd name="T62" fmla="*/ 56 w 478"/>
              <a:gd name="T63" fmla="*/ 174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78" h="348">
                <a:moveTo>
                  <a:pt x="56" y="174"/>
                </a:moveTo>
                <a:lnTo>
                  <a:pt x="56" y="174"/>
                </a:lnTo>
                <a:lnTo>
                  <a:pt x="74" y="156"/>
                </a:lnTo>
                <a:lnTo>
                  <a:pt x="92" y="138"/>
                </a:lnTo>
                <a:lnTo>
                  <a:pt x="110" y="122"/>
                </a:lnTo>
                <a:lnTo>
                  <a:pt x="132" y="106"/>
                </a:lnTo>
                <a:lnTo>
                  <a:pt x="174" y="76"/>
                </a:lnTo>
                <a:lnTo>
                  <a:pt x="218" y="50"/>
                </a:lnTo>
                <a:lnTo>
                  <a:pt x="264" y="30"/>
                </a:lnTo>
                <a:lnTo>
                  <a:pt x="288" y="20"/>
                </a:lnTo>
                <a:lnTo>
                  <a:pt x="310" y="14"/>
                </a:lnTo>
                <a:lnTo>
                  <a:pt x="332" y="8"/>
                </a:lnTo>
                <a:lnTo>
                  <a:pt x="352" y="2"/>
                </a:lnTo>
                <a:lnTo>
                  <a:pt x="374" y="0"/>
                </a:lnTo>
                <a:lnTo>
                  <a:pt x="392" y="0"/>
                </a:lnTo>
                <a:lnTo>
                  <a:pt x="392" y="0"/>
                </a:lnTo>
                <a:lnTo>
                  <a:pt x="410" y="0"/>
                </a:lnTo>
                <a:lnTo>
                  <a:pt x="426" y="2"/>
                </a:lnTo>
                <a:lnTo>
                  <a:pt x="440" y="8"/>
                </a:lnTo>
                <a:lnTo>
                  <a:pt x="452" y="14"/>
                </a:lnTo>
                <a:lnTo>
                  <a:pt x="462" y="20"/>
                </a:lnTo>
                <a:lnTo>
                  <a:pt x="468" y="30"/>
                </a:lnTo>
                <a:lnTo>
                  <a:pt x="474" y="40"/>
                </a:lnTo>
                <a:lnTo>
                  <a:pt x="476" y="50"/>
                </a:lnTo>
                <a:lnTo>
                  <a:pt x="478" y="62"/>
                </a:lnTo>
                <a:lnTo>
                  <a:pt x="476" y="76"/>
                </a:lnTo>
                <a:lnTo>
                  <a:pt x="472" y="90"/>
                </a:lnTo>
                <a:lnTo>
                  <a:pt x="466" y="106"/>
                </a:lnTo>
                <a:lnTo>
                  <a:pt x="458" y="122"/>
                </a:lnTo>
                <a:lnTo>
                  <a:pt x="448" y="138"/>
                </a:lnTo>
                <a:lnTo>
                  <a:pt x="436" y="156"/>
                </a:lnTo>
                <a:lnTo>
                  <a:pt x="422" y="174"/>
                </a:lnTo>
                <a:lnTo>
                  <a:pt x="422" y="174"/>
                </a:lnTo>
                <a:lnTo>
                  <a:pt x="404" y="192"/>
                </a:lnTo>
                <a:lnTo>
                  <a:pt x="386" y="210"/>
                </a:lnTo>
                <a:lnTo>
                  <a:pt x="368" y="226"/>
                </a:lnTo>
                <a:lnTo>
                  <a:pt x="348" y="242"/>
                </a:lnTo>
                <a:lnTo>
                  <a:pt x="304" y="272"/>
                </a:lnTo>
                <a:lnTo>
                  <a:pt x="260" y="298"/>
                </a:lnTo>
                <a:lnTo>
                  <a:pt x="214" y="318"/>
                </a:lnTo>
                <a:lnTo>
                  <a:pt x="190" y="328"/>
                </a:lnTo>
                <a:lnTo>
                  <a:pt x="168" y="336"/>
                </a:lnTo>
                <a:lnTo>
                  <a:pt x="146" y="340"/>
                </a:lnTo>
                <a:lnTo>
                  <a:pt x="126" y="346"/>
                </a:lnTo>
                <a:lnTo>
                  <a:pt x="106" y="348"/>
                </a:lnTo>
                <a:lnTo>
                  <a:pt x="86" y="348"/>
                </a:lnTo>
                <a:lnTo>
                  <a:pt x="86" y="348"/>
                </a:lnTo>
                <a:lnTo>
                  <a:pt x="68" y="348"/>
                </a:lnTo>
                <a:lnTo>
                  <a:pt x="52" y="346"/>
                </a:lnTo>
                <a:lnTo>
                  <a:pt x="38" y="340"/>
                </a:lnTo>
                <a:lnTo>
                  <a:pt x="26" y="336"/>
                </a:lnTo>
                <a:lnTo>
                  <a:pt x="18" y="328"/>
                </a:lnTo>
                <a:lnTo>
                  <a:pt x="10" y="318"/>
                </a:lnTo>
                <a:lnTo>
                  <a:pt x="4" y="308"/>
                </a:lnTo>
                <a:lnTo>
                  <a:pt x="2" y="298"/>
                </a:lnTo>
                <a:lnTo>
                  <a:pt x="0" y="286"/>
                </a:lnTo>
                <a:lnTo>
                  <a:pt x="2" y="272"/>
                </a:lnTo>
                <a:lnTo>
                  <a:pt x="6" y="258"/>
                </a:lnTo>
                <a:lnTo>
                  <a:pt x="12" y="242"/>
                </a:lnTo>
                <a:lnTo>
                  <a:pt x="20" y="226"/>
                </a:lnTo>
                <a:lnTo>
                  <a:pt x="30" y="210"/>
                </a:lnTo>
                <a:lnTo>
                  <a:pt x="42" y="192"/>
                </a:lnTo>
                <a:lnTo>
                  <a:pt x="56" y="174"/>
                </a:lnTo>
                <a:lnTo>
                  <a:pt x="56" y="174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062B3BCB-CDE8-4758-9FD5-24ED650E251D}"/>
              </a:ext>
            </a:extLst>
          </p:cNvPr>
          <p:cNvSpPr>
            <a:spLocks/>
          </p:cNvSpPr>
          <p:nvPr/>
        </p:nvSpPr>
        <p:spPr bwMode="auto">
          <a:xfrm>
            <a:off x="877093" y="3116215"/>
            <a:ext cx="697005" cy="948556"/>
          </a:xfrm>
          <a:custGeom>
            <a:avLst/>
            <a:gdLst>
              <a:gd name="T0" fmla="*/ 6 w 266"/>
              <a:gd name="T1" fmla="*/ 182 h 362"/>
              <a:gd name="T2" fmla="*/ 18 w 266"/>
              <a:gd name="T3" fmla="*/ 144 h 362"/>
              <a:gd name="T4" fmla="*/ 52 w 266"/>
              <a:gd name="T5" fmla="*/ 80 h 362"/>
              <a:gd name="T6" fmla="*/ 84 w 266"/>
              <a:gd name="T7" fmla="*/ 42 h 362"/>
              <a:gd name="T8" fmla="*/ 110 w 266"/>
              <a:gd name="T9" fmla="*/ 22 h 362"/>
              <a:gd name="T10" fmla="*/ 136 w 266"/>
              <a:gd name="T11" fmla="*/ 8 h 362"/>
              <a:gd name="T12" fmla="*/ 162 w 266"/>
              <a:gd name="T13" fmla="*/ 2 h 362"/>
              <a:gd name="T14" fmla="*/ 174 w 266"/>
              <a:gd name="T15" fmla="*/ 0 h 362"/>
              <a:gd name="T16" fmla="*/ 200 w 266"/>
              <a:gd name="T17" fmla="*/ 4 h 362"/>
              <a:gd name="T18" fmla="*/ 220 w 266"/>
              <a:gd name="T19" fmla="*/ 14 h 362"/>
              <a:gd name="T20" fmla="*/ 238 w 266"/>
              <a:gd name="T21" fmla="*/ 32 h 362"/>
              <a:gd name="T22" fmla="*/ 252 w 266"/>
              <a:gd name="T23" fmla="*/ 54 h 362"/>
              <a:gd name="T24" fmla="*/ 262 w 266"/>
              <a:gd name="T25" fmla="*/ 80 h 362"/>
              <a:gd name="T26" fmla="*/ 266 w 266"/>
              <a:gd name="T27" fmla="*/ 112 h 362"/>
              <a:gd name="T28" fmla="*/ 266 w 266"/>
              <a:gd name="T29" fmla="*/ 144 h 362"/>
              <a:gd name="T30" fmla="*/ 260 w 266"/>
              <a:gd name="T31" fmla="*/ 182 h 362"/>
              <a:gd name="T32" fmla="*/ 254 w 266"/>
              <a:gd name="T33" fmla="*/ 200 h 362"/>
              <a:gd name="T34" fmla="*/ 232 w 266"/>
              <a:gd name="T35" fmla="*/ 252 h 362"/>
              <a:gd name="T36" fmla="*/ 192 w 266"/>
              <a:gd name="T37" fmla="*/ 308 h 362"/>
              <a:gd name="T38" fmla="*/ 168 w 266"/>
              <a:gd name="T39" fmla="*/ 330 h 362"/>
              <a:gd name="T40" fmla="*/ 142 w 266"/>
              <a:gd name="T41" fmla="*/ 348 h 362"/>
              <a:gd name="T42" fmla="*/ 116 w 266"/>
              <a:gd name="T43" fmla="*/ 358 h 362"/>
              <a:gd name="T44" fmla="*/ 90 w 266"/>
              <a:gd name="T45" fmla="*/ 362 h 362"/>
              <a:gd name="T46" fmla="*/ 78 w 266"/>
              <a:gd name="T47" fmla="*/ 360 h 362"/>
              <a:gd name="T48" fmla="*/ 54 w 266"/>
              <a:gd name="T49" fmla="*/ 354 h 362"/>
              <a:gd name="T50" fmla="*/ 36 w 266"/>
              <a:gd name="T51" fmla="*/ 340 h 362"/>
              <a:gd name="T52" fmla="*/ 20 w 266"/>
              <a:gd name="T53" fmla="*/ 320 h 362"/>
              <a:gd name="T54" fmla="*/ 8 w 266"/>
              <a:gd name="T55" fmla="*/ 296 h 362"/>
              <a:gd name="T56" fmla="*/ 2 w 266"/>
              <a:gd name="T57" fmla="*/ 268 h 362"/>
              <a:gd name="T58" fmla="*/ 0 w 266"/>
              <a:gd name="T59" fmla="*/ 234 h 362"/>
              <a:gd name="T60" fmla="*/ 2 w 266"/>
              <a:gd name="T61" fmla="*/ 200 h 362"/>
              <a:gd name="T62" fmla="*/ 6 w 266"/>
              <a:gd name="T63" fmla="*/ 18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6" h="362">
                <a:moveTo>
                  <a:pt x="6" y="182"/>
                </a:moveTo>
                <a:lnTo>
                  <a:pt x="6" y="182"/>
                </a:lnTo>
                <a:lnTo>
                  <a:pt x="12" y="162"/>
                </a:lnTo>
                <a:lnTo>
                  <a:pt x="18" y="144"/>
                </a:lnTo>
                <a:lnTo>
                  <a:pt x="32" y="112"/>
                </a:lnTo>
                <a:lnTo>
                  <a:pt x="52" y="80"/>
                </a:lnTo>
                <a:lnTo>
                  <a:pt x="74" y="54"/>
                </a:lnTo>
                <a:lnTo>
                  <a:pt x="84" y="42"/>
                </a:lnTo>
                <a:lnTo>
                  <a:pt x="96" y="32"/>
                </a:lnTo>
                <a:lnTo>
                  <a:pt x="110" y="22"/>
                </a:lnTo>
                <a:lnTo>
                  <a:pt x="122" y="14"/>
                </a:lnTo>
                <a:lnTo>
                  <a:pt x="136" y="8"/>
                </a:lnTo>
                <a:lnTo>
                  <a:pt x="148" y="4"/>
                </a:lnTo>
                <a:lnTo>
                  <a:pt x="162" y="2"/>
                </a:lnTo>
                <a:lnTo>
                  <a:pt x="174" y="0"/>
                </a:lnTo>
                <a:lnTo>
                  <a:pt x="174" y="0"/>
                </a:lnTo>
                <a:lnTo>
                  <a:pt x="188" y="2"/>
                </a:lnTo>
                <a:lnTo>
                  <a:pt x="200" y="4"/>
                </a:lnTo>
                <a:lnTo>
                  <a:pt x="210" y="8"/>
                </a:lnTo>
                <a:lnTo>
                  <a:pt x="220" y="14"/>
                </a:lnTo>
                <a:lnTo>
                  <a:pt x="230" y="22"/>
                </a:lnTo>
                <a:lnTo>
                  <a:pt x="238" y="32"/>
                </a:lnTo>
                <a:lnTo>
                  <a:pt x="246" y="42"/>
                </a:lnTo>
                <a:lnTo>
                  <a:pt x="252" y="54"/>
                </a:lnTo>
                <a:lnTo>
                  <a:pt x="258" y="66"/>
                </a:lnTo>
                <a:lnTo>
                  <a:pt x="262" y="80"/>
                </a:lnTo>
                <a:lnTo>
                  <a:pt x="264" y="96"/>
                </a:lnTo>
                <a:lnTo>
                  <a:pt x="266" y="112"/>
                </a:lnTo>
                <a:lnTo>
                  <a:pt x="266" y="128"/>
                </a:lnTo>
                <a:lnTo>
                  <a:pt x="266" y="144"/>
                </a:lnTo>
                <a:lnTo>
                  <a:pt x="262" y="162"/>
                </a:lnTo>
                <a:lnTo>
                  <a:pt x="260" y="182"/>
                </a:lnTo>
                <a:lnTo>
                  <a:pt x="260" y="182"/>
                </a:lnTo>
                <a:lnTo>
                  <a:pt x="254" y="200"/>
                </a:lnTo>
                <a:lnTo>
                  <a:pt x="248" y="218"/>
                </a:lnTo>
                <a:lnTo>
                  <a:pt x="232" y="252"/>
                </a:lnTo>
                <a:lnTo>
                  <a:pt x="214" y="282"/>
                </a:lnTo>
                <a:lnTo>
                  <a:pt x="192" y="308"/>
                </a:lnTo>
                <a:lnTo>
                  <a:pt x="180" y="320"/>
                </a:lnTo>
                <a:lnTo>
                  <a:pt x="168" y="330"/>
                </a:lnTo>
                <a:lnTo>
                  <a:pt x="156" y="340"/>
                </a:lnTo>
                <a:lnTo>
                  <a:pt x="142" y="348"/>
                </a:lnTo>
                <a:lnTo>
                  <a:pt x="130" y="354"/>
                </a:lnTo>
                <a:lnTo>
                  <a:pt x="116" y="358"/>
                </a:lnTo>
                <a:lnTo>
                  <a:pt x="104" y="360"/>
                </a:lnTo>
                <a:lnTo>
                  <a:pt x="90" y="362"/>
                </a:lnTo>
                <a:lnTo>
                  <a:pt x="90" y="362"/>
                </a:lnTo>
                <a:lnTo>
                  <a:pt x="78" y="360"/>
                </a:lnTo>
                <a:lnTo>
                  <a:pt x="66" y="358"/>
                </a:lnTo>
                <a:lnTo>
                  <a:pt x="54" y="354"/>
                </a:lnTo>
                <a:lnTo>
                  <a:pt x="44" y="348"/>
                </a:lnTo>
                <a:lnTo>
                  <a:pt x="36" y="340"/>
                </a:lnTo>
                <a:lnTo>
                  <a:pt x="26" y="330"/>
                </a:lnTo>
                <a:lnTo>
                  <a:pt x="20" y="320"/>
                </a:lnTo>
                <a:lnTo>
                  <a:pt x="14" y="308"/>
                </a:lnTo>
                <a:lnTo>
                  <a:pt x="8" y="296"/>
                </a:lnTo>
                <a:lnTo>
                  <a:pt x="4" y="282"/>
                </a:lnTo>
                <a:lnTo>
                  <a:pt x="2" y="268"/>
                </a:lnTo>
                <a:lnTo>
                  <a:pt x="0" y="252"/>
                </a:lnTo>
                <a:lnTo>
                  <a:pt x="0" y="234"/>
                </a:lnTo>
                <a:lnTo>
                  <a:pt x="0" y="218"/>
                </a:lnTo>
                <a:lnTo>
                  <a:pt x="2" y="200"/>
                </a:lnTo>
                <a:lnTo>
                  <a:pt x="6" y="182"/>
                </a:lnTo>
                <a:lnTo>
                  <a:pt x="6" y="182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id="{897CD859-9118-4767-9F28-B4FC6911297D}"/>
              </a:ext>
            </a:extLst>
          </p:cNvPr>
          <p:cNvSpPr>
            <a:spLocks/>
          </p:cNvSpPr>
          <p:nvPr/>
        </p:nvSpPr>
        <p:spPr bwMode="auto">
          <a:xfrm>
            <a:off x="806344" y="1150055"/>
            <a:ext cx="676042" cy="943315"/>
          </a:xfrm>
          <a:custGeom>
            <a:avLst/>
            <a:gdLst>
              <a:gd name="T0" fmla="*/ 2 w 258"/>
              <a:gd name="T1" fmla="*/ 180 h 360"/>
              <a:gd name="T2" fmla="*/ 10 w 258"/>
              <a:gd name="T3" fmla="*/ 144 h 360"/>
              <a:gd name="T4" fmla="*/ 22 w 258"/>
              <a:gd name="T5" fmla="*/ 110 h 360"/>
              <a:gd name="T6" fmla="*/ 36 w 258"/>
              <a:gd name="T7" fmla="*/ 80 h 360"/>
              <a:gd name="T8" fmla="*/ 56 w 258"/>
              <a:gd name="T9" fmla="*/ 52 h 360"/>
              <a:gd name="T10" fmla="*/ 78 w 258"/>
              <a:gd name="T11" fmla="*/ 30 h 360"/>
              <a:gd name="T12" fmla="*/ 100 w 258"/>
              <a:gd name="T13" fmla="*/ 14 h 360"/>
              <a:gd name="T14" fmla="*/ 126 w 258"/>
              <a:gd name="T15" fmla="*/ 4 h 360"/>
              <a:gd name="T16" fmla="*/ 152 w 258"/>
              <a:gd name="T17" fmla="*/ 0 h 360"/>
              <a:gd name="T18" fmla="*/ 164 w 258"/>
              <a:gd name="T19" fmla="*/ 0 h 360"/>
              <a:gd name="T20" fmla="*/ 188 w 258"/>
              <a:gd name="T21" fmla="*/ 8 h 360"/>
              <a:gd name="T22" fmla="*/ 210 w 258"/>
              <a:gd name="T23" fmla="*/ 22 h 360"/>
              <a:gd name="T24" fmla="*/ 228 w 258"/>
              <a:gd name="T25" fmla="*/ 40 h 360"/>
              <a:gd name="T26" fmla="*/ 242 w 258"/>
              <a:gd name="T27" fmla="*/ 66 h 360"/>
              <a:gd name="T28" fmla="*/ 252 w 258"/>
              <a:gd name="T29" fmla="*/ 94 h 360"/>
              <a:gd name="T30" fmla="*/ 256 w 258"/>
              <a:gd name="T31" fmla="*/ 126 h 360"/>
              <a:gd name="T32" fmla="*/ 258 w 258"/>
              <a:gd name="T33" fmla="*/ 162 h 360"/>
              <a:gd name="T34" fmla="*/ 256 w 258"/>
              <a:gd name="T35" fmla="*/ 180 h 360"/>
              <a:gd name="T36" fmla="*/ 248 w 258"/>
              <a:gd name="T37" fmla="*/ 216 h 360"/>
              <a:gd name="T38" fmla="*/ 238 w 258"/>
              <a:gd name="T39" fmla="*/ 250 h 360"/>
              <a:gd name="T40" fmla="*/ 222 w 258"/>
              <a:gd name="T41" fmla="*/ 280 h 360"/>
              <a:gd name="T42" fmla="*/ 202 w 258"/>
              <a:gd name="T43" fmla="*/ 308 h 360"/>
              <a:gd name="T44" fmla="*/ 182 w 258"/>
              <a:gd name="T45" fmla="*/ 330 h 360"/>
              <a:gd name="T46" fmla="*/ 158 w 258"/>
              <a:gd name="T47" fmla="*/ 346 h 360"/>
              <a:gd name="T48" fmla="*/ 132 w 258"/>
              <a:gd name="T49" fmla="*/ 356 h 360"/>
              <a:gd name="T50" fmla="*/ 106 w 258"/>
              <a:gd name="T51" fmla="*/ 360 h 360"/>
              <a:gd name="T52" fmla="*/ 94 w 258"/>
              <a:gd name="T53" fmla="*/ 360 h 360"/>
              <a:gd name="T54" fmla="*/ 70 w 258"/>
              <a:gd name="T55" fmla="*/ 352 h 360"/>
              <a:gd name="T56" fmla="*/ 48 w 258"/>
              <a:gd name="T57" fmla="*/ 338 h 360"/>
              <a:gd name="T58" fmla="*/ 32 w 258"/>
              <a:gd name="T59" fmla="*/ 320 h 360"/>
              <a:gd name="T60" fmla="*/ 18 w 258"/>
              <a:gd name="T61" fmla="*/ 294 h 360"/>
              <a:gd name="T62" fmla="*/ 8 w 258"/>
              <a:gd name="T63" fmla="*/ 266 h 360"/>
              <a:gd name="T64" fmla="*/ 2 w 258"/>
              <a:gd name="T65" fmla="*/ 234 h 360"/>
              <a:gd name="T66" fmla="*/ 0 w 258"/>
              <a:gd name="T67" fmla="*/ 198 h 360"/>
              <a:gd name="T68" fmla="*/ 2 w 258"/>
              <a:gd name="T69" fmla="*/ 18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8" h="360">
                <a:moveTo>
                  <a:pt x="2" y="180"/>
                </a:moveTo>
                <a:lnTo>
                  <a:pt x="2" y="180"/>
                </a:lnTo>
                <a:lnTo>
                  <a:pt x="6" y="162"/>
                </a:lnTo>
                <a:lnTo>
                  <a:pt x="10" y="144"/>
                </a:lnTo>
                <a:lnTo>
                  <a:pt x="14" y="126"/>
                </a:lnTo>
                <a:lnTo>
                  <a:pt x="22" y="110"/>
                </a:lnTo>
                <a:lnTo>
                  <a:pt x="28" y="94"/>
                </a:lnTo>
                <a:lnTo>
                  <a:pt x="36" y="80"/>
                </a:lnTo>
                <a:lnTo>
                  <a:pt x="46" y="66"/>
                </a:lnTo>
                <a:lnTo>
                  <a:pt x="56" y="52"/>
                </a:lnTo>
                <a:lnTo>
                  <a:pt x="66" y="40"/>
                </a:lnTo>
                <a:lnTo>
                  <a:pt x="78" y="30"/>
                </a:lnTo>
                <a:lnTo>
                  <a:pt x="88" y="22"/>
                </a:lnTo>
                <a:lnTo>
                  <a:pt x="100" y="14"/>
                </a:lnTo>
                <a:lnTo>
                  <a:pt x="114" y="8"/>
                </a:lnTo>
                <a:lnTo>
                  <a:pt x="126" y="4"/>
                </a:lnTo>
                <a:lnTo>
                  <a:pt x="138" y="0"/>
                </a:lnTo>
                <a:lnTo>
                  <a:pt x="152" y="0"/>
                </a:lnTo>
                <a:lnTo>
                  <a:pt x="152" y="0"/>
                </a:lnTo>
                <a:lnTo>
                  <a:pt x="164" y="0"/>
                </a:lnTo>
                <a:lnTo>
                  <a:pt x="176" y="4"/>
                </a:lnTo>
                <a:lnTo>
                  <a:pt x="188" y="8"/>
                </a:lnTo>
                <a:lnTo>
                  <a:pt x="200" y="14"/>
                </a:lnTo>
                <a:lnTo>
                  <a:pt x="210" y="22"/>
                </a:lnTo>
                <a:lnTo>
                  <a:pt x="218" y="30"/>
                </a:lnTo>
                <a:lnTo>
                  <a:pt x="228" y="40"/>
                </a:lnTo>
                <a:lnTo>
                  <a:pt x="234" y="52"/>
                </a:lnTo>
                <a:lnTo>
                  <a:pt x="242" y="66"/>
                </a:lnTo>
                <a:lnTo>
                  <a:pt x="246" y="80"/>
                </a:lnTo>
                <a:lnTo>
                  <a:pt x="252" y="94"/>
                </a:lnTo>
                <a:lnTo>
                  <a:pt x="254" y="110"/>
                </a:lnTo>
                <a:lnTo>
                  <a:pt x="256" y="126"/>
                </a:lnTo>
                <a:lnTo>
                  <a:pt x="258" y="144"/>
                </a:lnTo>
                <a:lnTo>
                  <a:pt x="258" y="162"/>
                </a:lnTo>
                <a:lnTo>
                  <a:pt x="256" y="180"/>
                </a:lnTo>
                <a:lnTo>
                  <a:pt x="256" y="180"/>
                </a:lnTo>
                <a:lnTo>
                  <a:pt x="252" y="198"/>
                </a:lnTo>
                <a:lnTo>
                  <a:pt x="248" y="216"/>
                </a:lnTo>
                <a:lnTo>
                  <a:pt x="244" y="234"/>
                </a:lnTo>
                <a:lnTo>
                  <a:pt x="238" y="250"/>
                </a:lnTo>
                <a:lnTo>
                  <a:pt x="230" y="266"/>
                </a:lnTo>
                <a:lnTo>
                  <a:pt x="222" y="280"/>
                </a:lnTo>
                <a:lnTo>
                  <a:pt x="212" y="294"/>
                </a:lnTo>
                <a:lnTo>
                  <a:pt x="202" y="308"/>
                </a:lnTo>
                <a:lnTo>
                  <a:pt x="192" y="320"/>
                </a:lnTo>
                <a:lnTo>
                  <a:pt x="182" y="330"/>
                </a:lnTo>
                <a:lnTo>
                  <a:pt x="170" y="338"/>
                </a:lnTo>
                <a:lnTo>
                  <a:pt x="158" y="346"/>
                </a:lnTo>
                <a:lnTo>
                  <a:pt x="146" y="352"/>
                </a:lnTo>
                <a:lnTo>
                  <a:pt x="132" y="356"/>
                </a:lnTo>
                <a:lnTo>
                  <a:pt x="120" y="360"/>
                </a:lnTo>
                <a:lnTo>
                  <a:pt x="106" y="360"/>
                </a:lnTo>
                <a:lnTo>
                  <a:pt x="106" y="360"/>
                </a:lnTo>
                <a:lnTo>
                  <a:pt x="94" y="360"/>
                </a:lnTo>
                <a:lnTo>
                  <a:pt x="82" y="356"/>
                </a:lnTo>
                <a:lnTo>
                  <a:pt x="70" y="352"/>
                </a:lnTo>
                <a:lnTo>
                  <a:pt x="60" y="346"/>
                </a:lnTo>
                <a:lnTo>
                  <a:pt x="48" y="338"/>
                </a:lnTo>
                <a:lnTo>
                  <a:pt x="40" y="330"/>
                </a:lnTo>
                <a:lnTo>
                  <a:pt x="32" y="320"/>
                </a:lnTo>
                <a:lnTo>
                  <a:pt x="24" y="308"/>
                </a:lnTo>
                <a:lnTo>
                  <a:pt x="18" y="294"/>
                </a:lnTo>
                <a:lnTo>
                  <a:pt x="12" y="280"/>
                </a:lnTo>
                <a:lnTo>
                  <a:pt x="8" y="266"/>
                </a:lnTo>
                <a:lnTo>
                  <a:pt x="4" y="250"/>
                </a:lnTo>
                <a:lnTo>
                  <a:pt x="2" y="234"/>
                </a:lnTo>
                <a:lnTo>
                  <a:pt x="0" y="216"/>
                </a:lnTo>
                <a:lnTo>
                  <a:pt x="0" y="198"/>
                </a:lnTo>
                <a:lnTo>
                  <a:pt x="2" y="180"/>
                </a:lnTo>
                <a:lnTo>
                  <a:pt x="2" y="18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49C669D8-E0AC-49E5-A39C-37FED0304A40}"/>
              </a:ext>
            </a:extLst>
          </p:cNvPr>
          <p:cNvSpPr>
            <a:spLocks/>
          </p:cNvSpPr>
          <p:nvPr/>
        </p:nvSpPr>
        <p:spPr bwMode="auto">
          <a:xfrm>
            <a:off x="714633" y="5087616"/>
            <a:ext cx="859465" cy="911871"/>
          </a:xfrm>
          <a:custGeom>
            <a:avLst/>
            <a:gdLst>
              <a:gd name="T0" fmla="*/ 38 w 328"/>
              <a:gd name="T1" fmla="*/ 174 h 348"/>
              <a:gd name="T2" fmla="*/ 38 w 328"/>
              <a:gd name="T3" fmla="*/ 174 h 348"/>
              <a:gd name="T4" fmla="*/ 60 w 328"/>
              <a:gd name="T5" fmla="*/ 138 h 348"/>
              <a:gd name="T6" fmla="*/ 88 w 328"/>
              <a:gd name="T7" fmla="*/ 106 h 348"/>
              <a:gd name="T8" fmla="*/ 116 w 328"/>
              <a:gd name="T9" fmla="*/ 76 h 348"/>
              <a:gd name="T10" fmla="*/ 148 w 328"/>
              <a:gd name="T11" fmla="*/ 50 h 348"/>
              <a:gd name="T12" fmla="*/ 178 w 328"/>
              <a:gd name="T13" fmla="*/ 30 h 348"/>
              <a:gd name="T14" fmla="*/ 210 w 328"/>
              <a:gd name="T15" fmla="*/ 14 h 348"/>
              <a:gd name="T16" fmla="*/ 224 w 328"/>
              <a:gd name="T17" fmla="*/ 8 h 348"/>
              <a:gd name="T18" fmla="*/ 240 w 328"/>
              <a:gd name="T19" fmla="*/ 2 h 348"/>
              <a:gd name="T20" fmla="*/ 254 w 328"/>
              <a:gd name="T21" fmla="*/ 0 h 348"/>
              <a:gd name="T22" fmla="*/ 268 w 328"/>
              <a:gd name="T23" fmla="*/ 0 h 348"/>
              <a:gd name="T24" fmla="*/ 268 w 328"/>
              <a:gd name="T25" fmla="*/ 0 h 348"/>
              <a:gd name="T26" fmla="*/ 280 w 328"/>
              <a:gd name="T27" fmla="*/ 0 h 348"/>
              <a:gd name="T28" fmla="*/ 290 w 328"/>
              <a:gd name="T29" fmla="*/ 2 h 348"/>
              <a:gd name="T30" fmla="*/ 300 w 328"/>
              <a:gd name="T31" fmla="*/ 8 h 348"/>
              <a:gd name="T32" fmla="*/ 308 w 328"/>
              <a:gd name="T33" fmla="*/ 14 h 348"/>
              <a:gd name="T34" fmla="*/ 314 w 328"/>
              <a:gd name="T35" fmla="*/ 20 h 348"/>
              <a:gd name="T36" fmla="*/ 320 w 328"/>
              <a:gd name="T37" fmla="*/ 30 h 348"/>
              <a:gd name="T38" fmla="*/ 324 w 328"/>
              <a:gd name="T39" fmla="*/ 40 h 348"/>
              <a:gd name="T40" fmla="*/ 326 w 328"/>
              <a:gd name="T41" fmla="*/ 50 h 348"/>
              <a:gd name="T42" fmla="*/ 328 w 328"/>
              <a:gd name="T43" fmla="*/ 62 h 348"/>
              <a:gd name="T44" fmla="*/ 326 w 328"/>
              <a:gd name="T45" fmla="*/ 76 h 348"/>
              <a:gd name="T46" fmla="*/ 324 w 328"/>
              <a:gd name="T47" fmla="*/ 90 h 348"/>
              <a:gd name="T48" fmla="*/ 320 w 328"/>
              <a:gd name="T49" fmla="*/ 106 h 348"/>
              <a:gd name="T50" fmla="*/ 316 w 328"/>
              <a:gd name="T51" fmla="*/ 122 h 348"/>
              <a:gd name="T52" fmla="*/ 308 w 328"/>
              <a:gd name="T53" fmla="*/ 138 h 348"/>
              <a:gd name="T54" fmla="*/ 290 w 328"/>
              <a:gd name="T55" fmla="*/ 174 h 348"/>
              <a:gd name="T56" fmla="*/ 290 w 328"/>
              <a:gd name="T57" fmla="*/ 174 h 348"/>
              <a:gd name="T58" fmla="*/ 268 w 328"/>
              <a:gd name="T59" fmla="*/ 210 h 348"/>
              <a:gd name="T60" fmla="*/ 240 w 328"/>
              <a:gd name="T61" fmla="*/ 242 h 348"/>
              <a:gd name="T62" fmla="*/ 212 w 328"/>
              <a:gd name="T63" fmla="*/ 272 h 348"/>
              <a:gd name="T64" fmla="*/ 180 w 328"/>
              <a:gd name="T65" fmla="*/ 298 h 348"/>
              <a:gd name="T66" fmla="*/ 150 w 328"/>
              <a:gd name="T67" fmla="*/ 318 h 348"/>
              <a:gd name="T68" fmla="*/ 118 w 328"/>
              <a:gd name="T69" fmla="*/ 336 h 348"/>
              <a:gd name="T70" fmla="*/ 102 w 328"/>
              <a:gd name="T71" fmla="*/ 340 h 348"/>
              <a:gd name="T72" fmla="*/ 88 w 328"/>
              <a:gd name="T73" fmla="*/ 346 h 348"/>
              <a:gd name="T74" fmla="*/ 74 w 328"/>
              <a:gd name="T75" fmla="*/ 348 h 348"/>
              <a:gd name="T76" fmla="*/ 60 w 328"/>
              <a:gd name="T77" fmla="*/ 348 h 348"/>
              <a:gd name="T78" fmla="*/ 60 w 328"/>
              <a:gd name="T79" fmla="*/ 348 h 348"/>
              <a:gd name="T80" fmla="*/ 48 w 328"/>
              <a:gd name="T81" fmla="*/ 348 h 348"/>
              <a:gd name="T82" fmla="*/ 38 w 328"/>
              <a:gd name="T83" fmla="*/ 346 h 348"/>
              <a:gd name="T84" fmla="*/ 28 w 328"/>
              <a:gd name="T85" fmla="*/ 340 h 348"/>
              <a:gd name="T86" fmla="*/ 20 w 328"/>
              <a:gd name="T87" fmla="*/ 336 h 348"/>
              <a:gd name="T88" fmla="*/ 12 w 328"/>
              <a:gd name="T89" fmla="*/ 328 h 348"/>
              <a:gd name="T90" fmla="*/ 8 w 328"/>
              <a:gd name="T91" fmla="*/ 318 h 348"/>
              <a:gd name="T92" fmla="*/ 4 w 328"/>
              <a:gd name="T93" fmla="*/ 308 h 348"/>
              <a:gd name="T94" fmla="*/ 2 w 328"/>
              <a:gd name="T95" fmla="*/ 298 h 348"/>
              <a:gd name="T96" fmla="*/ 0 w 328"/>
              <a:gd name="T97" fmla="*/ 286 h 348"/>
              <a:gd name="T98" fmla="*/ 2 w 328"/>
              <a:gd name="T99" fmla="*/ 272 h 348"/>
              <a:gd name="T100" fmla="*/ 4 w 328"/>
              <a:gd name="T101" fmla="*/ 258 h 348"/>
              <a:gd name="T102" fmla="*/ 6 w 328"/>
              <a:gd name="T103" fmla="*/ 242 h 348"/>
              <a:gd name="T104" fmla="*/ 12 w 328"/>
              <a:gd name="T105" fmla="*/ 226 h 348"/>
              <a:gd name="T106" fmla="*/ 18 w 328"/>
              <a:gd name="T107" fmla="*/ 210 h 348"/>
              <a:gd name="T108" fmla="*/ 38 w 328"/>
              <a:gd name="T109" fmla="*/ 174 h 348"/>
              <a:gd name="T110" fmla="*/ 38 w 328"/>
              <a:gd name="T111" fmla="*/ 174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8" h="348">
                <a:moveTo>
                  <a:pt x="38" y="174"/>
                </a:moveTo>
                <a:lnTo>
                  <a:pt x="38" y="174"/>
                </a:lnTo>
                <a:lnTo>
                  <a:pt x="60" y="138"/>
                </a:lnTo>
                <a:lnTo>
                  <a:pt x="88" y="106"/>
                </a:lnTo>
                <a:lnTo>
                  <a:pt x="116" y="76"/>
                </a:lnTo>
                <a:lnTo>
                  <a:pt x="148" y="50"/>
                </a:lnTo>
                <a:lnTo>
                  <a:pt x="178" y="30"/>
                </a:lnTo>
                <a:lnTo>
                  <a:pt x="210" y="14"/>
                </a:lnTo>
                <a:lnTo>
                  <a:pt x="224" y="8"/>
                </a:lnTo>
                <a:lnTo>
                  <a:pt x="240" y="2"/>
                </a:lnTo>
                <a:lnTo>
                  <a:pt x="254" y="0"/>
                </a:lnTo>
                <a:lnTo>
                  <a:pt x="268" y="0"/>
                </a:lnTo>
                <a:lnTo>
                  <a:pt x="268" y="0"/>
                </a:lnTo>
                <a:lnTo>
                  <a:pt x="280" y="0"/>
                </a:lnTo>
                <a:lnTo>
                  <a:pt x="290" y="2"/>
                </a:lnTo>
                <a:lnTo>
                  <a:pt x="300" y="8"/>
                </a:lnTo>
                <a:lnTo>
                  <a:pt x="308" y="14"/>
                </a:lnTo>
                <a:lnTo>
                  <a:pt x="314" y="20"/>
                </a:lnTo>
                <a:lnTo>
                  <a:pt x="320" y="30"/>
                </a:lnTo>
                <a:lnTo>
                  <a:pt x="324" y="40"/>
                </a:lnTo>
                <a:lnTo>
                  <a:pt x="326" y="50"/>
                </a:lnTo>
                <a:lnTo>
                  <a:pt x="328" y="62"/>
                </a:lnTo>
                <a:lnTo>
                  <a:pt x="326" y="76"/>
                </a:lnTo>
                <a:lnTo>
                  <a:pt x="324" y="90"/>
                </a:lnTo>
                <a:lnTo>
                  <a:pt x="320" y="106"/>
                </a:lnTo>
                <a:lnTo>
                  <a:pt x="316" y="122"/>
                </a:lnTo>
                <a:lnTo>
                  <a:pt x="308" y="138"/>
                </a:lnTo>
                <a:lnTo>
                  <a:pt x="290" y="174"/>
                </a:lnTo>
                <a:lnTo>
                  <a:pt x="290" y="174"/>
                </a:lnTo>
                <a:lnTo>
                  <a:pt x="268" y="210"/>
                </a:lnTo>
                <a:lnTo>
                  <a:pt x="240" y="242"/>
                </a:lnTo>
                <a:lnTo>
                  <a:pt x="212" y="272"/>
                </a:lnTo>
                <a:lnTo>
                  <a:pt x="180" y="298"/>
                </a:lnTo>
                <a:lnTo>
                  <a:pt x="150" y="318"/>
                </a:lnTo>
                <a:lnTo>
                  <a:pt x="118" y="336"/>
                </a:lnTo>
                <a:lnTo>
                  <a:pt x="102" y="340"/>
                </a:lnTo>
                <a:lnTo>
                  <a:pt x="88" y="346"/>
                </a:lnTo>
                <a:lnTo>
                  <a:pt x="74" y="348"/>
                </a:lnTo>
                <a:lnTo>
                  <a:pt x="60" y="348"/>
                </a:lnTo>
                <a:lnTo>
                  <a:pt x="60" y="348"/>
                </a:lnTo>
                <a:lnTo>
                  <a:pt x="48" y="348"/>
                </a:lnTo>
                <a:lnTo>
                  <a:pt x="38" y="346"/>
                </a:lnTo>
                <a:lnTo>
                  <a:pt x="28" y="340"/>
                </a:lnTo>
                <a:lnTo>
                  <a:pt x="20" y="336"/>
                </a:lnTo>
                <a:lnTo>
                  <a:pt x="12" y="328"/>
                </a:lnTo>
                <a:lnTo>
                  <a:pt x="8" y="318"/>
                </a:lnTo>
                <a:lnTo>
                  <a:pt x="4" y="308"/>
                </a:lnTo>
                <a:lnTo>
                  <a:pt x="2" y="298"/>
                </a:lnTo>
                <a:lnTo>
                  <a:pt x="0" y="286"/>
                </a:lnTo>
                <a:lnTo>
                  <a:pt x="2" y="272"/>
                </a:lnTo>
                <a:lnTo>
                  <a:pt x="4" y="258"/>
                </a:lnTo>
                <a:lnTo>
                  <a:pt x="6" y="242"/>
                </a:lnTo>
                <a:lnTo>
                  <a:pt x="12" y="226"/>
                </a:lnTo>
                <a:lnTo>
                  <a:pt x="18" y="210"/>
                </a:lnTo>
                <a:lnTo>
                  <a:pt x="38" y="174"/>
                </a:lnTo>
                <a:lnTo>
                  <a:pt x="38" y="174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3">
            <a:extLst>
              <a:ext uri="{FF2B5EF4-FFF2-40B4-BE49-F238E27FC236}">
                <a16:creationId xmlns:a16="http://schemas.microsoft.com/office/drawing/2014/main" id="{201BF58E-F9DF-45E7-B3CF-229C5FA9D2BF}"/>
              </a:ext>
            </a:extLst>
          </p:cNvPr>
          <p:cNvSpPr>
            <a:spLocks/>
          </p:cNvSpPr>
          <p:nvPr/>
        </p:nvSpPr>
        <p:spPr bwMode="auto">
          <a:xfrm>
            <a:off x="6221440" y="3116215"/>
            <a:ext cx="1189625" cy="948556"/>
          </a:xfrm>
          <a:custGeom>
            <a:avLst/>
            <a:gdLst>
              <a:gd name="T0" fmla="*/ 16 w 454"/>
              <a:gd name="T1" fmla="*/ 182 h 362"/>
              <a:gd name="T2" fmla="*/ 38 w 454"/>
              <a:gd name="T3" fmla="*/ 144 h 362"/>
              <a:gd name="T4" fmla="*/ 66 w 454"/>
              <a:gd name="T5" fmla="*/ 112 h 362"/>
              <a:gd name="T6" fmla="*/ 100 w 454"/>
              <a:gd name="T7" fmla="*/ 80 h 362"/>
              <a:gd name="T8" fmla="*/ 138 w 454"/>
              <a:gd name="T9" fmla="*/ 54 h 362"/>
              <a:gd name="T10" fmla="*/ 180 w 454"/>
              <a:gd name="T11" fmla="*/ 32 h 362"/>
              <a:gd name="T12" fmla="*/ 224 w 454"/>
              <a:gd name="T13" fmla="*/ 14 h 362"/>
              <a:gd name="T14" fmla="*/ 268 w 454"/>
              <a:gd name="T15" fmla="*/ 4 h 362"/>
              <a:gd name="T16" fmla="*/ 312 w 454"/>
              <a:gd name="T17" fmla="*/ 0 h 362"/>
              <a:gd name="T18" fmla="*/ 334 w 454"/>
              <a:gd name="T19" fmla="*/ 2 h 362"/>
              <a:gd name="T20" fmla="*/ 372 w 454"/>
              <a:gd name="T21" fmla="*/ 8 h 362"/>
              <a:gd name="T22" fmla="*/ 402 w 454"/>
              <a:gd name="T23" fmla="*/ 22 h 362"/>
              <a:gd name="T24" fmla="*/ 428 w 454"/>
              <a:gd name="T25" fmla="*/ 42 h 362"/>
              <a:gd name="T26" fmla="*/ 444 w 454"/>
              <a:gd name="T27" fmla="*/ 66 h 362"/>
              <a:gd name="T28" fmla="*/ 454 w 454"/>
              <a:gd name="T29" fmla="*/ 96 h 362"/>
              <a:gd name="T30" fmla="*/ 454 w 454"/>
              <a:gd name="T31" fmla="*/ 128 h 362"/>
              <a:gd name="T32" fmla="*/ 446 w 454"/>
              <a:gd name="T33" fmla="*/ 162 h 362"/>
              <a:gd name="T34" fmla="*/ 438 w 454"/>
              <a:gd name="T35" fmla="*/ 182 h 362"/>
              <a:gd name="T36" fmla="*/ 416 w 454"/>
              <a:gd name="T37" fmla="*/ 218 h 362"/>
              <a:gd name="T38" fmla="*/ 388 w 454"/>
              <a:gd name="T39" fmla="*/ 252 h 362"/>
              <a:gd name="T40" fmla="*/ 354 w 454"/>
              <a:gd name="T41" fmla="*/ 282 h 362"/>
              <a:gd name="T42" fmla="*/ 316 w 454"/>
              <a:gd name="T43" fmla="*/ 308 h 362"/>
              <a:gd name="T44" fmla="*/ 274 w 454"/>
              <a:gd name="T45" fmla="*/ 330 h 362"/>
              <a:gd name="T46" fmla="*/ 230 w 454"/>
              <a:gd name="T47" fmla="*/ 348 h 362"/>
              <a:gd name="T48" fmla="*/ 186 w 454"/>
              <a:gd name="T49" fmla="*/ 358 h 362"/>
              <a:gd name="T50" fmla="*/ 142 w 454"/>
              <a:gd name="T51" fmla="*/ 362 h 362"/>
              <a:gd name="T52" fmla="*/ 120 w 454"/>
              <a:gd name="T53" fmla="*/ 360 h 362"/>
              <a:gd name="T54" fmla="*/ 82 w 454"/>
              <a:gd name="T55" fmla="*/ 354 h 362"/>
              <a:gd name="T56" fmla="*/ 52 w 454"/>
              <a:gd name="T57" fmla="*/ 340 h 362"/>
              <a:gd name="T58" fmla="*/ 26 w 454"/>
              <a:gd name="T59" fmla="*/ 320 h 362"/>
              <a:gd name="T60" fmla="*/ 10 w 454"/>
              <a:gd name="T61" fmla="*/ 296 h 362"/>
              <a:gd name="T62" fmla="*/ 0 w 454"/>
              <a:gd name="T63" fmla="*/ 268 h 362"/>
              <a:gd name="T64" fmla="*/ 0 w 454"/>
              <a:gd name="T65" fmla="*/ 234 h 362"/>
              <a:gd name="T66" fmla="*/ 8 w 454"/>
              <a:gd name="T67" fmla="*/ 200 h 362"/>
              <a:gd name="T68" fmla="*/ 16 w 454"/>
              <a:gd name="T69" fmla="*/ 18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54" h="362">
                <a:moveTo>
                  <a:pt x="16" y="182"/>
                </a:moveTo>
                <a:lnTo>
                  <a:pt x="16" y="182"/>
                </a:lnTo>
                <a:lnTo>
                  <a:pt x="26" y="162"/>
                </a:lnTo>
                <a:lnTo>
                  <a:pt x="38" y="144"/>
                </a:lnTo>
                <a:lnTo>
                  <a:pt x="52" y="128"/>
                </a:lnTo>
                <a:lnTo>
                  <a:pt x="66" y="112"/>
                </a:lnTo>
                <a:lnTo>
                  <a:pt x="82" y="96"/>
                </a:lnTo>
                <a:lnTo>
                  <a:pt x="100" y="80"/>
                </a:lnTo>
                <a:lnTo>
                  <a:pt x="118" y="66"/>
                </a:lnTo>
                <a:lnTo>
                  <a:pt x="138" y="54"/>
                </a:lnTo>
                <a:lnTo>
                  <a:pt x="160" y="42"/>
                </a:lnTo>
                <a:lnTo>
                  <a:pt x="180" y="32"/>
                </a:lnTo>
                <a:lnTo>
                  <a:pt x="202" y="22"/>
                </a:lnTo>
                <a:lnTo>
                  <a:pt x="224" y="14"/>
                </a:lnTo>
                <a:lnTo>
                  <a:pt x="246" y="8"/>
                </a:lnTo>
                <a:lnTo>
                  <a:pt x="268" y="4"/>
                </a:lnTo>
                <a:lnTo>
                  <a:pt x="290" y="2"/>
                </a:lnTo>
                <a:lnTo>
                  <a:pt x="312" y="0"/>
                </a:lnTo>
                <a:lnTo>
                  <a:pt x="312" y="0"/>
                </a:lnTo>
                <a:lnTo>
                  <a:pt x="334" y="2"/>
                </a:lnTo>
                <a:lnTo>
                  <a:pt x="354" y="4"/>
                </a:lnTo>
                <a:lnTo>
                  <a:pt x="372" y="8"/>
                </a:lnTo>
                <a:lnTo>
                  <a:pt x="388" y="14"/>
                </a:lnTo>
                <a:lnTo>
                  <a:pt x="402" y="22"/>
                </a:lnTo>
                <a:lnTo>
                  <a:pt x="416" y="32"/>
                </a:lnTo>
                <a:lnTo>
                  <a:pt x="428" y="42"/>
                </a:lnTo>
                <a:lnTo>
                  <a:pt x="436" y="54"/>
                </a:lnTo>
                <a:lnTo>
                  <a:pt x="444" y="66"/>
                </a:lnTo>
                <a:lnTo>
                  <a:pt x="450" y="80"/>
                </a:lnTo>
                <a:lnTo>
                  <a:pt x="454" y="96"/>
                </a:lnTo>
                <a:lnTo>
                  <a:pt x="454" y="112"/>
                </a:lnTo>
                <a:lnTo>
                  <a:pt x="454" y="128"/>
                </a:lnTo>
                <a:lnTo>
                  <a:pt x="450" y="144"/>
                </a:lnTo>
                <a:lnTo>
                  <a:pt x="446" y="162"/>
                </a:lnTo>
                <a:lnTo>
                  <a:pt x="438" y="182"/>
                </a:lnTo>
                <a:lnTo>
                  <a:pt x="438" y="182"/>
                </a:lnTo>
                <a:lnTo>
                  <a:pt x="428" y="200"/>
                </a:lnTo>
                <a:lnTo>
                  <a:pt x="416" y="218"/>
                </a:lnTo>
                <a:lnTo>
                  <a:pt x="402" y="234"/>
                </a:lnTo>
                <a:lnTo>
                  <a:pt x="388" y="252"/>
                </a:lnTo>
                <a:lnTo>
                  <a:pt x="372" y="268"/>
                </a:lnTo>
                <a:lnTo>
                  <a:pt x="354" y="282"/>
                </a:lnTo>
                <a:lnTo>
                  <a:pt x="336" y="296"/>
                </a:lnTo>
                <a:lnTo>
                  <a:pt x="316" y="308"/>
                </a:lnTo>
                <a:lnTo>
                  <a:pt x="294" y="320"/>
                </a:lnTo>
                <a:lnTo>
                  <a:pt x="274" y="330"/>
                </a:lnTo>
                <a:lnTo>
                  <a:pt x="252" y="340"/>
                </a:lnTo>
                <a:lnTo>
                  <a:pt x="230" y="348"/>
                </a:lnTo>
                <a:lnTo>
                  <a:pt x="208" y="354"/>
                </a:lnTo>
                <a:lnTo>
                  <a:pt x="186" y="358"/>
                </a:lnTo>
                <a:lnTo>
                  <a:pt x="164" y="360"/>
                </a:lnTo>
                <a:lnTo>
                  <a:pt x="142" y="362"/>
                </a:lnTo>
                <a:lnTo>
                  <a:pt x="142" y="362"/>
                </a:lnTo>
                <a:lnTo>
                  <a:pt x="120" y="360"/>
                </a:lnTo>
                <a:lnTo>
                  <a:pt x="100" y="358"/>
                </a:lnTo>
                <a:lnTo>
                  <a:pt x="82" y="354"/>
                </a:lnTo>
                <a:lnTo>
                  <a:pt x="66" y="348"/>
                </a:lnTo>
                <a:lnTo>
                  <a:pt x="52" y="340"/>
                </a:lnTo>
                <a:lnTo>
                  <a:pt x="38" y="330"/>
                </a:lnTo>
                <a:lnTo>
                  <a:pt x="26" y="320"/>
                </a:lnTo>
                <a:lnTo>
                  <a:pt x="18" y="308"/>
                </a:lnTo>
                <a:lnTo>
                  <a:pt x="10" y="296"/>
                </a:lnTo>
                <a:lnTo>
                  <a:pt x="4" y="282"/>
                </a:lnTo>
                <a:lnTo>
                  <a:pt x="0" y="268"/>
                </a:lnTo>
                <a:lnTo>
                  <a:pt x="0" y="252"/>
                </a:lnTo>
                <a:lnTo>
                  <a:pt x="0" y="234"/>
                </a:lnTo>
                <a:lnTo>
                  <a:pt x="4" y="218"/>
                </a:lnTo>
                <a:lnTo>
                  <a:pt x="8" y="200"/>
                </a:lnTo>
                <a:lnTo>
                  <a:pt x="16" y="182"/>
                </a:lnTo>
                <a:lnTo>
                  <a:pt x="16" y="182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24">
            <a:extLst>
              <a:ext uri="{FF2B5EF4-FFF2-40B4-BE49-F238E27FC236}">
                <a16:creationId xmlns:a16="http://schemas.microsoft.com/office/drawing/2014/main" id="{B7F3C8D9-CF9B-40D4-82A2-62783AC85683}"/>
              </a:ext>
            </a:extLst>
          </p:cNvPr>
          <p:cNvSpPr>
            <a:spLocks/>
          </p:cNvSpPr>
          <p:nvPr/>
        </p:nvSpPr>
        <p:spPr bwMode="auto">
          <a:xfrm>
            <a:off x="6252134" y="1150055"/>
            <a:ext cx="1126737" cy="943315"/>
          </a:xfrm>
          <a:custGeom>
            <a:avLst/>
            <a:gdLst>
              <a:gd name="T0" fmla="*/ 4 w 430"/>
              <a:gd name="T1" fmla="*/ 180 h 360"/>
              <a:gd name="T2" fmla="*/ 16 w 430"/>
              <a:gd name="T3" fmla="*/ 144 h 360"/>
              <a:gd name="T4" fmla="*/ 36 w 430"/>
              <a:gd name="T5" fmla="*/ 110 h 360"/>
              <a:gd name="T6" fmla="*/ 62 w 430"/>
              <a:gd name="T7" fmla="*/ 80 h 360"/>
              <a:gd name="T8" fmla="*/ 92 w 430"/>
              <a:gd name="T9" fmla="*/ 52 h 360"/>
              <a:gd name="T10" fmla="*/ 128 w 430"/>
              <a:gd name="T11" fmla="*/ 30 h 360"/>
              <a:gd name="T12" fmla="*/ 168 w 430"/>
              <a:gd name="T13" fmla="*/ 14 h 360"/>
              <a:gd name="T14" fmla="*/ 210 w 430"/>
              <a:gd name="T15" fmla="*/ 4 h 360"/>
              <a:gd name="T16" fmla="*/ 252 w 430"/>
              <a:gd name="T17" fmla="*/ 0 h 360"/>
              <a:gd name="T18" fmla="*/ 274 w 430"/>
              <a:gd name="T19" fmla="*/ 0 h 360"/>
              <a:gd name="T20" fmla="*/ 314 w 430"/>
              <a:gd name="T21" fmla="*/ 8 h 360"/>
              <a:gd name="T22" fmla="*/ 348 w 430"/>
              <a:gd name="T23" fmla="*/ 22 h 360"/>
              <a:gd name="T24" fmla="*/ 378 w 430"/>
              <a:gd name="T25" fmla="*/ 40 h 360"/>
              <a:gd name="T26" fmla="*/ 402 w 430"/>
              <a:gd name="T27" fmla="*/ 66 h 360"/>
              <a:gd name="T28" fmla="*/ 418 w 430"/>
              <a:gd name="T29" fmla="*/ 94 h 360"/>
              <a:gd name="T30" fmla="*/ 428 w 430"/>
              <a:gd name="T31" fmla="*/ 126 h 360"/>
              <a:gd name="T32" fmla="*/ 428 w 430"/>
              <a:gd name="T33" fmla="*/ 162 h 360"/>
              <a:gd name="T34" fmla="*/ 426 w 430"/>
              <a:gd name="T35" fmla="*/ 180 h 360"/>
              <a:gd name="T36" fmla="*/ 414 w 430"/>
              <a:gd name="T37" fmla="*/ 216 h 360"/>
              <a:gd name="T38" fmla="*/ 394 w 430"/>
              <a:gd name="T39" fmla="*/ 250 h 360"/>
              <a:gd name="T40" fmla="*/ 368 w 430"/>
              <a:gd name="T41" fmla="*/ 280 h 360"/>
              <a:gd name="T42" fmla="*/ 338 w 430"/>
              <a:gd name="T43" fmla="*/ 308 h 360"/>
              <a:gd name="T44" fmla="*/ 302 w 430"/>
              <a:gd name="T45" fmla="*/ 330 h 360"/>
              <a:gd name="T46" fmla="*/ 262 w 430"/>
              <a:gd name="T47" fmla="*/ 346 h 360"/>
              <a:gd name="T48" fmla="*/ 220 w 430"/>
              <a:gd name="T49" fmla="*/ 356 h 360"/>
              <a:gd name="T50" fmla="*/ 178 w 430"/>
              <a:gd name="T51" fmla="*/ 360 h 360"/>
              <a:gd name="T52" fmla="*/ 156 w 430"/>
              <a:gd name="T53" fmla="*/ 360 h 360"/>
              <a:gd name="T54" fmla="*/ 116 w 430"/>
              <a:gd name="T55" fmla="*/ 352 h 360"/>
              <a:gd name="T56" fmla="*/ 82 w 430"/>
              <a:gd name="T57" fmla="*/ 338 h 360"/>
              <a:gd name="T58" fmla="*/ 52 w 430"/>
              <a:gd name="T59" fmla="*/ 320 h 360"/>
              <a:gd name="T60" fmla="*/ 28 w 430"/>
              <a:gd name="T61" fmla="*/ 294 h 360"/>
              <a:gd name="T62" fmla="*/ 12 w 430"/>
              <a:gd name="T63" fmla="*/ 266 h 360"/>
              <a:gd name="T64" fmla="*/ 2 w 430"/>
              <a:gd name="T65" fmla="*/ 234 h 360"/>
              <a:gd name="T66" fmla="*/ 2 w 430"/>
              <a:gd name="T67" fmla="*/ 198 h 360"/>
              <a:gd name="T68" fmla="*/ 4 w 430"/>
              <a:gd name="T69" fmla="*/ 18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0" h="360">
                <a:moveTo>
                  <a:pt x="4" y="180"/>
                </a:moveTo>
                <a:lnTo>
                  <a:pt x="4" y="180"/>
                </a:lnTo>
                <a:lnTo>
                  <a:pt x="8" y="162"/>
                </a:lnTo>
                <a:lnTo>
                  <a:pt x="16" y="144"/>
                </a:lnTo>
                <a:lnTo>
                  <a:pt x="24" y="126"/>
                </a:lnTo>
                <a:lnTo>
                  <a:pt x="36" y="110"/>
                </a:lnTo>
                <a:lnTo>
                  <a:pt x="48" y="94"/>
                </a:lnTo>
                <a:lnTo>
                  <a:pt x="62" y="80"/>
                </a:lnTo>
                <a:lnTo>
                  <a:pt x="76" y="66"/>
                </a:lnTo>
                <a:lnTo>
                  <a:pt x="92" y="52"/>
                </a:lnTo>
                <a:lnTo>
                  <a:pt x="110" y="40"/>
                </a:lnTo>
                <a:lnTo>
                  <a:pt x="128" y="30"/>
                </a:lnTo>
                <a:lnTo>
                  <a:pt x="148" y="22"/>
                </a:lnTo>
                <a:lnTo>
                  <a:pt x="168" y="14"/>
                </a:lnTo>
                <a:lnTo>
                  <a:pt x="188" y="8"/>
                </a:lnTo>
                <a:lnTo>
                  <a:pt x="210" y="4"/>
                </a:lnTo>
                <a:lnTo>
                  <a:pt x="232" y="0"/>
                </a:lnTo>
                <a:lnTo>
                  <a:pt x="252" y="0"/>
                </a:lnTo>
                <a:lnTo>
                  <a:pt x="252" y="0"/>
                </a:lnTo>
                <a:lnTo>
                  <a:pt x="274" y="0"/>
                </a:lnTo>
                <a:lnTo>
                  <a:pt x="294" y="4"/>
                </a:lnTo>
                <a:lnTo>
                  <a:pt x="314" y="8"/>
                </a:lnTo>
                <a:lnTo>
                  <a:pt x="332" y="14"/>
                </a:lnTo>
                <a:lnTo>
                  <a:pt x="348" y="22"/>
                </a:lnTo>
                <a:lnTo>
                  <a:pt x="364" y="30"/>
                </a:lnTo>
                <a:lnTo>
                  <a:pt x="378" y="40"/>
                </a:lnTo>
                <a:lnTo>
                  <a:pt x="392" y="52"/>
                </a:lnTo>
                <a:lnTo>
                  <a:pt x="402" y="66"/>
                </a:lnTo>
                <a:lnTo>
                  <a:pt x="412" y="80"/>
                </a:lnTo>
                <a:lnTo>
                  <a:pt x="418" y="94"/>
                </a:lnTo>
                <a:lnTo>
                  <a:pt x="424" y="110"/>
                </a:lnTo>
                <a:lnTo>
                  <a:pt x="428" y="126"/>
                </a:lnTo>
                <a:lnTo>
                  <a:pt x="430" y="144"/>
                </a:lnTo>
                <a:lnTo>
                  <a:pt x="428" y="162"/>
                </a:lnTo>
                <a:lnTo>
                  <a:pt x="426" y="180"/>
                </a:lnTo>
                <a:lnTo>
                  <a:pt x="426" y="180"/>
                </a:lnTo>
                <a:lnTo>
                  <a:pt x="422" y="198"/>
                </a:lnTo>
                <a:lnTo>
                  <a:pt x="414" y="216"/>
                </a:lnTo>
                <a:lnTo>
                  <a:pt x="406" y="234"/>
                </a:lnTo>
                <a:lnTo>
                  <a:pt x="394" y="250"/>
                </a:lnTo>
                <a:lnTo>
                  <a:pt x="382" y="266"/>
                </a:lnTo>
                <a:lnTo>
                  <a:pt x="368" y="280"/>
                </a:lnTo>
                <a:lnTo>
                  <a:pt x="354" y="294"/>
                </a:lnTo>
                <a:lnTo>
                  <a:pt x="338" y="308"/>
                </a:lnTo>
                <a:lnTo>
                  <a:pt x="320" y="320"/>
                </a:lnTo>
                <a:lnTo>
                  <a:pt x="302" y="330"/>
                </a:lnTo>
                <a:lnTo>
                  <a:pt x="282" y="338"/>
                </a:lnTo>
                <a:lnTo>
                  <a:pt x="262" y="346"/>
                </a:lnTo>
                <a:lnTo>
                  <a:pt x="242" y="352"/>
                </a:lnTo>
                <a:lnTo>
                  <a:pt x="220" y="356"/>
                </a:lnTo>
                <a:lnTo>
                  <a:pt x="200" y="360"/>
                </a:lnTo>
                <a:lnTo>
                  <a:pt x="178" y="360"/>
                </a:lnTo>
                <a:lnTo>
                  <a:pt x="178" y="360"/>
                </a:lnTo>
                <a:lnTo>
                  <a:pt x="156" y="360"/>
                </a:lnTo>
                <a:lnTo>
                  <a:pt x="136" y="356"/>
                </a:lnTo>
                <a:lnTo>
                  <a:pt x="116" y="352"/>
                </a:lnTo>
                <a:lnTo>
                  <a:pt x="98" y="346"/>
                </a:lnTo>
                <a:lnTo>
                  <a:pt x="82" y="338"/>
                </a:lnTo>
                <a:lnTo>
                  <a:pt x="66" y="330"/>
                </a:lnTo>
                <a:lnTo>
                  <a:pt x="52" y="320"/>
                </a:lnTo>
                <a:lnTo>
                  <a:pt x="40" y="308"/>
                </a:lnTo>
                <a:lnTo>
                  <a:pt x="28" y="294"/>
                </a:lnTo>
                <a:lnTo>
                  <a:pt x="18" y="280"/>
                </a:lnTo>
                <a:lnTo>
                  <a:pt x="12" y="266"/>
                </a:lnTo>
                <a:lnTo>
                  <a:pt x="6" y="250"/>
                </a:lnTo>
                <a:lnTo>
                  <a:pt x="2" y="234"/>
                </a:lnTo>
                <a:lnTo>
                  <a:pt x="0" y="216"/>
                </a:lnTo>
                <a:lnTo>
                  <a:pt x="2" y="198"/>
                </a:lnTo>
                <a:lnTo>
                  <a:pt x="4" y="180"/>
                </a:lnTo>
                <a:lnTo>
                  <a:pt x="4" y="18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5">
            <a:extLst>
              <a:ext uri="{FF2B5EF4-FFF2-40B4-BE49-F238E27FC236}">
                <a16:creationId xmlns:a16="http://schemas.microsoft.com/office/drawing/2014/main" id="{DD755D10-9E07-437B-983C-EF4C3B0252C6}"/>
              </a:ext>
            </a:extLst>
          </p:cNvPr>
          <p:cNvSpPr>
            <a:spLocks/>
          </p:cNvSpPr>
          <p:nvPr/>
        </p:nvSpPr>
        <p:spPr bwMode="auto">
          <a:xfrm>
            <a:off x="6095509" y="5087616"/>
            <a:ext cx="1451657" cy="911871"/>
          </a:xfrm>
          <a:custGeom>
            <a:avLst/>
            <a:gdLst>
              <a:gd name="T0" fmla="*/ 66 w 554"/>
              <a:gd name="T1" fmla="*/ 174 h 348"/>
              <a:gd name="T2" fmla="*/ 106 w 554"/>
              <a:gd name="T3" fmla="*/ 138 h 348"/>
              <a:gd name="T4" fmla="*/ 152 w 554"/>
              <a:gd name="T5" fmla="*/ 106 h 348"/>
              <a:gd name="T6" fmla="*/ 254 w 554"/>
              <a:gd name="T7" fmla="*/ 50 h 348"/>
              <a:gd name="T8" fmla="*/ 334 w 554"/>
              <a:gd name="T9" fmla="*/ 20 h 348"/>
              <a:gd name="T10" fmla="*/ 386 w 554"/>
              <a:gd name="T11" fmla="*/ 8 h 348"/>
              <a:gd name="T12" fmla="*/ 434 w 554"/>
              <a:gd name="T13" fmla="*/ 0 h 348"/>
              <a:gd name="T14" fmla="*/ 456 w 554"/>
              <a:gd name="T15" fmla="*/ 0 h 348"/>
              <a:gd name="T16" fmla="*/ 496 w 554"/>
              <a:gd name="T17" fmla="*/ 2 h 348"/>
              <a:gd name="T18" fmla="*/ 524 w 554"/>
              <a:gd name="T19" fmla="*/ 14 h 348"/>
              <a:gd name="T20" fmla="*/ 544 w 554"/>
              <a:gd name="T21" fmla="*/ 30 h 348"/>
              <a:gd name="T22" fmla="*/ 554 w 554"/>
              <a:gd name="T23" fmla="*/ 50 h 348"/>
              <a:gd name="T24" fmla="*/ 552 w 554"/>
              <a:gd name="T25" fmla="*/ 76 h 348"/>
              <a:gd name="T26" fmla="*/ 542 w 554"/>
              <a:gd name="T27" fmla="*/ 106 h 348"/>
              <a:gd name="T28" fmla="*/ 520 w 554"/>
              <a:gd name="T29" fmla="*/ 138 h 348"/>
              <a:gd name="T30" fmla="*/ 488 w 554"/>
              <a:gd name="T31" fmla="*/ 174 h 348"/>
              <a:gd name="T32" fmla="*/ 468 w 554"/>
              <a:gd name="T33" fmla="*/ 192 h 348"/>
              <a:gd name="T34" fmla="*/ 426 w 554"/>
              <a:gd name="T35" fmla="*/ 226 h 348"/>
              <a:gd name="T36" fmla="*/ 352 w 554"/>
              <a:gd name="T37" fmla="*/ 272 h 348"/>
              <a:gd name="T38" fmla="*/ 246 w 554"/>
              <a:gd name="T39" fmla="*/ 318 h 348"/>
              <a:gd name="T40" fmla="*/ 194 w 554"/>
              <a:gd name="T41" fmla="*/ 336 h 348"/>
              <a:gd name="T42" fmla="*/ 144 w 554"/>
              <a:gd name="T43" fmla="*/ 346 h 348"/>
              <a:gd name="T44" fmla="*/ 98 w 554"/>
              <a:gd name="T45" fmla="*/ 348 h 348"/>
              <a:gd name="T46" fmla="*/ 76 w 554"/>
              <a:gd name="T47" fmla="*/ 348 h 348"/>
              <a:gd name="T48" fmla="*/ 42 w 554"/>
              <a:gd name="T49" fmla="*/ 340 h 348"/>
              <a:gd name="T50" fmla="*/ 18 w 554"/>
              <a:gd name="T51" fmla="*/ 328 h 348"/>
              <a:gd name="T52" fmla="*/ 4 w 554"/>
              <a:gd name="T53" fmla="*/ 308 h 348"/>
              <a:gd name="T54" fmla="*/ 0 w 554"/>
              <a:gd name="T55" fmla="*/ 286 h 348"/>
              <a:gd name="T56" fmla="*/ 6 w 554"/>
              <a:gd name="T57" fmla="*/ 258 h 348"/>
              <a:gd name="T58" fmla="*/ 22 w 554"/>
              <a:gd name="T59" fmla="*/ 226 h 348"/>
              <a:gd name="T60" fmla="*/ 48 w 554"/>
              <a:gd name="T61" fmla="*/ 192 h 348"/>
              <a:gd name="T62" fmla="*/ 66 w 554"/>
              <a:gd name="T63" fmla="*/ 174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4" h="348">
                <a:moveTo>
                  <a:pt x="66" y="174"/>
                </a:moveTo>
                <a:lnTo>
                  <a:pt x="66" y="174"/>
                </a:lnTo>
                <a:lnTo>
                  <a:pt x="86" y="156"/>
                </a:lnTo>
                <a:lnTo>
                  <a:pt x="106" y="138"/>
                </a:lnTo>
                <a:lnTo>
                  <a:pt x="128" y="122"/>
                </a:lnTo>
                <a:lnTo>
                  <a:pt x="152" y="106"/>
                </a:lnTo>
                <a:lnTo>
                  <a:pt x="202" y="76"/>
                </a:lnTo>
                <a:lnTo>
                  <a:pt x="254" y="50"/>
                </a:lnTo>
                <a:lnTo>
                  <a:pt x="308" y="30"/>
                </a:lnTo>
                <a:lnTo>
                  <a:pt x="334" y="20"/>
                </a:lnTo>
                <a:lnTo>
                  <a:pt x="360" y="14"/>
                </a:lnTo>
                <a:lnTo>
                  <a:pt x="386" y="8"/>
                </a:lnTo>
                <a:lnTo>
                  <a:pt x="410" y="2"/>
                </a:lnTo>
                <a:lnTo>
                  <a:pt x="434" y="0"/>
                </a:lnTo>
                <a:lnTo>
                  <a:pt x="456" y="0"/>
                </a:lnTo>
                <a:lnTo>
                  <a:pt x="456" y="0"/>
                </a:lnTo>
                <a:lnTo>
                  <a:pt x="478" y="0"/>
                </a:lnTo>
                <a:lnTo>
                  <a:pt x="496" y="2"/>
                </a:lnTo>
                <a:lnTo>
                  <a:pt x="512" y="8"/>
                </a:lnTo>
                <a:lnTo>
                  <a:pt x="524" y="14"/>
                </a:lnTo>
                <a:lnTo>
                  <a:pt x="536" y="20"/>
                </a:lnTo>
                <a:lnTo>
                  <a:pt x="544" y="30"/>
                </a:lnTo>
                <a:lnTo>
                  <a:pt x="550" y="40"/>
                </a:lnTo>
                <a:lnTo>
                  <a:pt x="554" y="50"/>
                </a:lnTo>
                <a:lnTo>
                  <a:pt x="554" y="62"/>
                </a:lnTo>
                <a:lnTo>
                  <a:pt x="552" y="76"/>
                </a:lnTo>
                <a:lnTo>
                  <a:pt x="548" y="90"/>
                </a:lnTo>
                <a:lnTo>
                  <a:pt x="542" y="106"/>
                </a:lnTo>
                <a:lnTo>
                  <a:pt x="532" y="122"/>
                </a:lnTo>
                <a:lnTo>
                  <a:pt x="520" y="138"/>
                </a:lnTo>
                <a:lnTo>
                  <a:pt x="506" y="156"/>
                </a:lnTo>
                <a:lnTo>
                  <a:pt x="488" y="174"/>
                </a:lnTo>
                <a:lnTo>
                  <a:pt x="488" y="174"/>
                </a:lnTo>
                <a:lnTo>
                  <a:pt x="468" y="192"/>
                </a:lnTo>
                <a:lnTo>
                  <a:pt x="448" y="210"/>
                </a:lnTo>
                <a:lnTo>
                  <a:pt x="426" y="226"/>
                </a:lnTo>
                <a:lnTo>
                  <a:pt x="402" y="242"/>
                </a:lnTo>
                <a:lnTo>
                  <a:pt x="352" y="272"/>
                </a:lnTo>
                <a:lnTo>
                  <a:pt x="300" y="298"/>
                </a:lnTo>
                <a:lnTo>
                  <a:pt x="246" y="318"/>
                </a:lnTo>
                <a:lnTo>
                  <a:pt x="220" y="328"/>
                </a:lnTo>
                <a:lnTo>
                  <a:pt x="194" y="336"/>
                </a:lnTo>
                <a:lnTo>
                  <a:pt x="168" y="340"/>
                </a:lnTo>
                <a:lnTo>
                  <a:pt x="144" y="346"/>
                </a:lnTo>
                <a:lnTo>
                  <a:pt x="120" y="348"/>
                </a:lnTo>
                <a:lnTo>
                  <a:pt x="98" y="348"/>
                </a:lnTo>
                <a:lnTo>
                  <a:pt x="98" y="348"/>
                </a:lnTo>
                <a:lnTo>
                  <a:pt x="76" y="348"/>
                </a:lnTo>
                <a:lnTo>
                  <a:pt x="58" y="346"/>
                </a:lnTo>
                <a:lnTo>
                  <a:pt x="42" y="340"/>
                </a:lnTo>
                <a:lnTo>
                  <a:pt x="30" y="336"/>
                </a:lnTo>
                <a:lnTo>
                  <a:pt x="18" y="328"/>
                </a:lnTo>
                <a:lnTo>
                  <a:pt x="10" y="318"/>
                </a:lnTo>
                <a:lnTo>
                  <a:pt x="4" y="308"/>
                </a:lnTo>
                <a:lnTo>
                  <a:pt x="0" y="298"/>
                </a:lnTo>
                <a:lnTo>
                  <a:pt x="0" y="286"/>
                </a:lnTo>
                <a:lnTo>
                  <a:pt x="2" y="272"/>
                </a:lnTo>
                <a:lnTo>
                  <a:pt x="6" y="258"/>
                </a:lnTo>
                <a:lnTo>
                  <a:pt x="12" y="242"/>
                </a:lnTo>
                <a:lnTo>
                  <a:pt x="22" y="226"/>
                </a:lnTo>
                <a:lnTo>
                  <a:pt x="34" y="210"/>
                </a:lnTo>
                <a:lnTo>
                  <a:pt x="48" y="192"/>
                </a:lnTo>
                <a:lnTo>
                  <a:pt x="66" y="174"/>
                </a:lnTo>
                <a:lnTo>
                  <a:pt x="66" y="174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29">
            <a:extLst>
              <a:ext uri="{FF2B5EF4-FFF2-40B4-BE49-F238E27FC236}">
                <a16:creationId xmlns:a16="http://schemas.microsoft.com/office/drawing/2014/main" id="{D61289A0-1606-4A9C-A2C5-2C6D65D611F0}"/>
              </a:ext>
            </a:extLst>
          </p:cNvPr>
          <p:cNvSpPr>
            <a:spLocks/>
          </p:cNvSpPr>
          <p:nvPr/>
        </p:nvSpPr>
        <p:spPr bwMode="auto">
          <a:xfrm>
            <a:off x="8024116" y="3116215"/>
            <a:ext cx="1344225" cy="948556"/>
          </a:xfrm>
          <a:custGeom>
            <a:avLst/>
            <a:gdLst>
              <a:gd name="T0" fmla="*/ 20 w 513"/>
              <a:gd name="T1" fmla="*/ 182 h 362"/>
              <a:gd name="T2" fmla="*/ 46 w 513"/>
              <a:gd name="T3" fmla="*/ 144 h 362"/>
              <a:gd name="T4" fmla="*/ 78 w 513"/>
              <a:gd name="T5" fmla="*/ 112 h 362"/>
              <a:gd name="T6" fmla="*/ 116 w 513"/>
              <a:gd name="T7" fmla="*/ 80 h 362"/>
              <a:gd name="T8" fmla="*/ 161 w 513"/>
              <a:gd name="T9" fmla="*/ 54 h 362"/>
              <a:gd name="T10" fmla="*/ 207 w 513"/>
              <a:gd name="T11" fmla="*/ 32 h 362"/>
              <a:gd name="T12" fmla="*/ 257 w 513"/>
              <a:gd name="T13" fmla="*/ 14 h 362"/>
              <a:gd name="T14" fmla="*/ 307 w 513"/>
              <a:gd name="T15" fmla="*/ 4 h 362"/>
              <a:gd name="T16" fmla="*/ 357 w 513"/>
              <a:gd name="T17" fmla="*/ 0 h 362"/>
              <a:gd name="T18" fmla="*/ 379 w 513"/>
              <a:gd name="T19" fmla="*/ 2 h 362"/>
              <a:gd name="T20" fmla="*/ 421 w 513"/>
              <a:gd name="T21" fmla="*/ 8 h 362"/>
              <a:gd name="T22" fmla="*/ 457 w 513"/>
              <a:gd name="T23" fmla="*/ 22 h 362"/>
              <a:gd name="T24" fmla="*/ 483 w 513"/>
              <a:gd name="T25" fmla="*/ 42 h 362"/>
              <a:gd name="T26" fmla="*/ 503 w 513"/>
              <a:gd name="T27" fmla="*/ 66 h 362"/>
              <a:gd name="T28" fmla="*/ 511 w 513"/>
              <a:gd name="T29" fmla="*/ 96 h 362"/>
              <a:gd name="T30" fmla="*/ 511 w 513"/>
              <a:gd name="T31" fmla="*/ 128 h 362"/>
              <a:gd name="T32" fmla="*/ 503 w 513"/>
              <a:gd name="T33" fmla="*/ 162 h 362"/>
              <a:gd name="T34" fmla="*/ 493 w 513"/>
              <a:gd name="T35" fmla="*/ 182 h 362"/>
              <a:gd name="T36" fmla="*/ 469 w 513"/>
              <a:gd name="T37" fmla="*/ 218 h 362"/>
              <a:gd name="T38" fmla="*/ 437 w 513"/>
              <a:gd name="T39" fmla="*/ 252 h 362"/>
              <a:gd name="T40" fmla="*/ 397 w 513"/>
              <a:gd name="T41" fmla="*/ 282 h 362"/>
              <a:gd name="T42" fmla="*/ 355 w 513"/>
              <a:gd name="T43" fmla="*/ 308 h 362"/>
              <a:gd name="T44" fmla="*/ 307 w 513"/>
              <a:gd name="T45" fmla="*/ 330 h 362"/>
              <a:gd name="T46" fmla="*/ 259 w 513"/>
              <a:gd name="T47" fmla="*/ 348 h 362"/>
              <a:gd name="T48" fmla="*/ 209 w 513"/>
              <a:gd name="T49" fmla="*/ 358 h 362"/>
              <a:gd name="T50" fmla="*/ 159 w 513"/>
              <a:gd name="T51" fmla="*/ 362 h 362"/>
              <a:gd name="T52" fmla="*/ 134 w 513"/>
              <a:gd name="T53" fmla="*/ 360 h 362"/>
              <a:gd name="T54" fmla="*/ 92 w 513"/>
              <a:gd name="T55" fmla="*/ 354 h 362"/>
              <a:gd name="T56" fmla="*/ 58 w 513"/>
              <a:gd name="T57" fmla="*/ 340 h 362"/>
              <a:gd name="T58" fmla="*/ 30 w 513"/>
              <a:gd name="T59" fmla="*/ 320 h 362"/>
              <a:gd name="T60" fmla="*/ 12 w 513"/>
              <a:gd name="T61" fmla="*/ 296 h 362"/>
              <a:gd name="T62" fmla="*/ 2 w 513"/>
              <a:gd name="T63" fmla="*/ 268 h 362"/>
              <a:gd name="T64" fmla="*/ 2 w 513"/>
              <a:gd name="T65" fmla="*/ 234 h 362"/>
              <a:gd name="T66" fmla="*/ 12 w 513"/>
              <a:gd name="T67" fmla="*/ 200 h 362"/>
              <a:gd name="T68" fmla="*/ 20 w 513"/>
              <a:gd name="T69" fmla="*/ 182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13" h="362">
                <a:moveTo>
                  <a:pt x="20" y="182"/>
                </a:moveTo>
                <a:lnTo>
                  <a:pt x="20" y="182"/>
                </a:lnTo>
                <a:lnTo>
                  <a:pt x="32" y="162"/>
                </a:lnTo>
                <a:lnTo>
                  <a:pt x="46" y="144"/>
                </a:lnTo>
                <a:lnTo>
                  <a:pt x="60" y="128"/>
                </a:lnTo>
                <a:lnTo>
                  <a:pt x="78" y="112"/>
                </a:lnTo>
                <a:lnTo>
                  <a:pt x="96" y="96"/>
                </a:lnTo>
                <a:lnTo>
                  <a:pt x="116" y="80"/>
                </a:lnTo>
                <a:lnTo>
                  <a:pt x="138" y="66"/>
                </a:lnTo>
                <a:lnTo>
                  <a:pt x="161" y="54"/>
                </a:lnTo>
                <a:lnTo>
                  <a:pt x="183" y="42"/>
                </a:lnTo>
                <a:lnTo>
                  <a:pt x="207" y="32"/>
                </a:lnTo>
                <a:lnTo>
                  <a:pt x="231" y="22"/>
                </a:lnTo>
                <a:lnTo>
                  <a:pt x="257" y="14"/>
                </a:lnTo>
                <a:lnTo>
                  <a:pt x="281" y="8"/>
                </a:lnTo>
                <a:lnTo>
                  <a:pt x="307" y="4"/>
                </a:lnTo>
                <a:lnTo>
                  <a:pt x="331" y="2"/>
                </a:lnTo>
                <a:lnTo>
                  <a:pt x="357" y="0"/>
                </a:lnTo>
                <a:lnTo>
                  <a:pt x="357" y="0"/>
                </a:lnTo>
                <a:lnTo>
                  <a:pt x="379" y="2"/>
                </a:lnTo>
                <a:lnTo>
                  <a:pt x="401" y="4"/>
                </a:lnTo>
                <a:lnTo>
                  <a:pt x="421" y="8"/>
                </a:lnTo>
                <a:lnTo>
                  <a:pt x="441" y="14"/>
                </a:lnTo>
                <a:lnTo>
                  <a:pt x="457" y="22"/>
                </a:lnTo>
                <a:lnTo>
                  <a:pt x="471" y="32"/>
                </a:lnTo>
                <a:lnTo>
                  <a:pt x="483" y="42"/>
                </a:lnTo>
                <a:lnTo>
                  <a:pt x="493" y="54"/>
                </a:lnTo>
                <a:lnTo>
                  <a:pt x="503" y="66"/>
                </a:lnTo>
                <a:lnTo>
                  <a:pt x="509" y="80"/>
                </a:lnTo>
                <a:lnTo>
                  <a:pt x="511" y="96"/>
                </a:lnTo>
                <a:lnTo>
                  <a:pt x="513" y="112"/>
                </a:lnTo>
                <a:lnTo>
                  <a:pt x="511" y="128"/>
                </a:lnTo>
                <a:lnTo>
                  <a:pt x="509" y="144"/>
                </a:lnTo>
                <a:lnTo>
                  <a:pt x="503" y="162"/>
                </a:lnTo>
                <a:lnTo>
                  <a:pt x="493" y="182"/>
                </a:lnTo>
                <a:lnTo>
                  <a:pt x="493" y="182"/>
                </a:lnTo>
                <a:lnTo>
                  <a:pt x="481" y="200"/>
                </a:lnTo>
                <a:lnTo>
                  <a:pt x="469" y="218"/>
                </a:lnTo>
                <a:lnTo>
                  <a:pt x="453" y="234"/>
                </a:lnTo>
                <a:lnTo>
                  <a:pt x="437" y="252"/>
                </a:lnTo>
                <a:lnTo>
                  <a:pt x="417" y="268"/>
                </a:lnTo>
                <a:lnTo>
                  <a:pt x="397" y="282"/>
                </a:lnTo>
                <a:lnTo>
                  <a:pt x="377" y="296"/>
                </a:lnTo>
                <a:lnTo>
                  <a:pt x="355" y="308"/>
                </a:lnTo>
                <a:lnTo>
                  <a:pt x="331" y="320"/>
                </a:lnTo>
                <a:lnTo>
                  <a:pt x="307" y="330"/>
                </a:lnTo>
                <a:lnTo>
                  <a:pt x="283" y="340"/>
                </a:lnTo>
                <a:lnTo>
                  <a:pt x="259" y="348"/>
                </a:lnTo>
                <a:lnTo>
                  <a:pt x="233" y="354"/>
                </a:lnTo>
                <a:lnTo>
                  <a:pt x="209" y="358"/>
                </a:lnTo>
                <a:lnTo>
                  <a:pt x="183" y="360"/>
                </a:lnTo>
                <a:lnTo>
                  <a:pt x="159" y="362"/>
                </a:lnTo>
                <a:lnTo>
                  <a:pt x="159" y="362"/>
                </a:lnTo>
                <a:lnTo>
                  <a:pt x="134" y="360"/>
                </a:lnTo>
                <a:lnTo>
                  <a:pt x="112" y="358"/>
                </a:lnTo>
                <a:lnTo>
                  <a:pt x="92" y="354"/>
                </a:lnTo>
                <a:lnTo>
                  <a:pt x="74" y="348"/>
                </a:lnTo>
                <a:lnTo>
                  <a:pt x="58" y="340"/>
                </a:lnTo>
                <a:lnTo>
                  <a:pt x="42" y="330"/>
                </a:lnTo>
                <a:lnTo>
                  <a:pt x="30" y="320"/>
                </a:lnTo>
                <a:lnTo>
                  <a:pt x="20" y="308"/>
                </a:lnTo>
                <a:lnTo>
                  <a:pt x="12" y="296"/>
                </a:lnTo>
                <a:lnTo>
                  <a:pt x="6" y="282"/>
                </a:lnTo>
                <a:lnTo>
                  <a:pt x="2" y="268"/>
                </a:lnTo>
                <a:lnTo>
                  <a:pt x="0" y="252"/>
                </a:lnTo>
                <a:lnTo>
                  <a:pt x="2" y="234"/>
                </a:lnTo>
                <a:lnTo>
                  <a:pt x="6" y="218"/>
                </a:lnTo>
                <a:lnTo>
                  <a:pt x="12" y="200"/>
                </a:lnTo>
                <a:lnTo>
                  <a:pt x="20" y="182"/>
                </a:lnTo>
                <a:lnTo>
                  <a:pt x="20" y="182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30">
            <a:extLst>
              <a:ext uri="{FF2B5EF4-FFF2-40B4-BE49-F238E27FC236}">
                <a16:creationId xmlns:a16="http://schemas.microsoft.com/office/drawing/2014/main" id="{212917BD-AB3A-4B5E-A744-A19BCC805EAA}"/>
              </a:ext>
            </a:extLst>
          </p:cNvPr>
          <p:cNvSpPr>
            <a:spLocks/>
          </p:cNvSpPr>
          <p:nvPr/>
        </p:nvSpPr>
        <p:spPr bwMode="auto">
          <a:xfrm>
            <a:off x="8088070" y="1150055"/>
            <a:ext cx="1255134" cy="943315"/>
          </a:xfrm>
          <a:custGeom>
            <a:avLst/>
            <a:gdLst>
              <a:gd name="T0" fmla="*/ 2 w 479"/>
              <a:gd name="T1" fmla="*/ 180 h 360"/>
              <a:gd name="T2" fmla="*/ 16 w 479"/>
              <a:gd name="T3" fmla="*/ 144 h 360"/>
              <a:gd name="T4" fmla="*/ 38 w 479"/>
              <a:gd name="T5" fmla="*/ 110 h 360"/>
              <a:gd name="T6" fmla="*/ 66 w 479"/>
              <a:gd name="T7" fmla="*/ 80 h 360"/>
              <a:gd name="T8" fmla="*/ 102 w 479"/>
              <a:gd name="T9" fmla="*/ 52 h 360"/>
              <a:gd name="T10" fmla="*/ 142 w 479"/>
              <a:gd name="T11" fmla="*/ 30 h 360"/>
              <a:gd name="T12" fmla="*/ 187 w 479"/>
              <a:gd name="T13" fmla="*/ 14 h 360"/>
              <a:gd name="T14" fmla="*/ 233 w 479"/>
              <a:gd name="T15" fmla="*/ 4 h 360"/>
              <a:gd name="T16" fmla="*/ 283 w 479"/>
              <a:gd name="T17" fmla="*/ 0 h 360"/>
              <a:gd name="T18" fmla="*/ 307 w 479"/>
              <a:gd name="T19" fmla="*/ 0 h 360"/>
              <a:gd name="T20" fmla="*/ 351 w 479"/>
              <a:gd name="T21" fmla="*/ 8 h 360"/>
              <a:gd name="T22" fmla="*/ 389 w 479"/>
              <a:gd name="T23" fmla="*/ 22 h 360"/>
              <a:gd name="T24" fmla="*/ 423 w 479"/>
              <a:gd name="T25" fmla="*/ 40 h 360"/>
              <a:gd name="T26" fmla="*/ 449 w 479"/>
              <a:gd name="T27" fmla="*/ 66 h 360"/>
              <a:gd name="T28" fmla="*/ 467 w 479"/>
              <a:gd name="T29" fmla="*/ 94 h 360"/>
              <a:gd name="T30" fmla="*/ 477 w 479"/>
              <a:gd name="T31" fmla="*/ 126 h 360"/>
              <a:gd name="T32" fmla="*/ 479 w 479"/>
              <a:gd name="T33" fmla="*/ 162 h 360"/>
              <a:gd name="T34" fmla="*/ 475 w 479"/>
              <a:gd name="T35" fmla="*/ 180 h 360"/>
              <a:gd name="T36" fmla="*/ 463 w 479"/>
              <a:gd name="T37" fmla="*/ 216 h 360"/>
              <a:gd name="T38" fmla="*/ 441 w 479"/>
              <a:gd name="T39" fmla="*/ 250 h 360"/>
              <a:gd name="T40" fmla="*/ 411 w 479"/>
              <a:gd name="T41" fmla="*/ 280 h 360"/>
              <a:gd name="T42" fmla="*/ 377 w 479"/>
              <a:gd name="T43" fmla="*/ 308 h 360"/>
              <a:gd name="T44" fmla="*/ 337 w 479"/>
              <a:gd name="T45" fmla="*/ 330 h 360"/>
              <a:gd name="T46" fmla="*/ 293 w 479"/>
              <a:gd name="T47" fmla="*/ 346 h 360"/>
              <a:gd name="T48" fmla="*/ 247 w 479"/>
              <a:gd name="T49" fmla="*/ 356 h 360"/>
              <a:gd name="T50" fmla="*/ 197 w 479"/>
              <a:gd name="T51" fmla="*/ 360 h 360"/>
              <a:gd name="T52" fmla="*/ 172 w 479"/>
              <a:gd name="T53" fmla="*/ 360 h 360"/>
              <a:gd name="T54" fmla="*/ 128 w 479"/>
              <a:gd name="T55" fmla="*/ 352 h 360"/>
              <a:gd name="T56" fmla="*/ 90 w 479"/>
              <a:gd name="T57" fmla="*/ 338 h 360"/>
              <a:gd name="T58" fmla="*/ 56 w 479"/>
              <a:gd name="T59" fmla="*/ 320 h 360"/>
              <a:gd name="T60" fmla="*/ 30 w 479"/>
              <a:gd name="T61" fmla="*/ 294 h 360"/>
              <a:gd name="T62" fmla="*/ 12 w 479"/>
              <a:gd name="T63" fmla="*/ 266 h 360"/>
              <a:gd name="T64" fmla="*/ 0 w 479"/>
              <a:gd name="T65" fmla="*/ 234 h 360"/>
              <a:gd name="T66" fmla="*/ 0 w 479"/>
              <a:gd name="T67" fmla="*/ 198 h 360"/>
              <a:gd name="T68" fmla="*/ 2 w 479"/>
              <a:gd name="T69" fmla="*/ 18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9" h="360">
                <a:moveTo>
                  <a:pt x="2" y="180"/>
                </a:moveTo>
                <a:lnTo>
                  <a:pt x="2" y="180"/>
                </a:lnTo>
                <a:lnTo>
                  <a:pt x="8" y="162"/>
                </a:lnTo>
                <a:lnTo>
                  <a:pt x="16" y="144"/>
                </a:lnTo>
                <a:lnTo>
                  <a:pt x="26" y="126"/>
                </a:lnTo>
                <a:lnTo>
                  <a:pt x="38" y="110"/>
                </a:lnTo>
                <a:lnTo>
                  <a:pt x="52" y="94"/>
                </a:lnTo>
                <a:lnTo>
                  <a:pt x="66" y="80"/>
                </a:lnTo>
                <a:lnTo>
                  <a:pt x="84" y="66"/>
                </a:lnTo>
                <a:lnTo>
                  <a:pt x="102" y="52"/>
                </a:lnTo>
                <a:lnTo>
                  <a:pt x="122" y="40"/>
                </a:lnTo>
                <a:lnTo>
                  <a:pt x="142" y="30"/>
                </a:lnTo>
                <a:lnTo>
                  <a:pt x="164" y="22"/>
                </a:lnTo>
                <a:lnTo>
                  <a:pt x="187" y="14"/>
                </a:lnTo>
                <a:lnTo>
                  <a:pt x="211" y="8"/>
                </a:lnTo>
                <a:lnTo>
                  <a:pt x="233" y="4"/>
                </a:lnTo>
                <a:lnTo>
                  <a:pt x="257" y="0"/>
                </a:lnTo>
                <a:lnTo>
                  <a:pt x="283" y="0"/>
                </a:lnTo>
                <a:lnTo>
                  <a:pt x="283" y="0"/>
                </a:lnTo>
                <a:lnTo>
                  <a:pt x="307" y="0"/>
                </a:lnTo>
                <a:lnTo>
                  <a:pt x="329" y="4"/>
                </a:lnTo>
                <a:lnTo>
                  <a:pt x="351" y="8"/>
                </a:lnTo>
                <a:lnTo>
                  <a:pt x="371" y="14"/>
                </a:lnTo>
                <a:lnTo>
                  <a:pt x="389" y="22"/>
                </a:lnTo>
                <a:lnTo>
                  <a:pt x="407" y="30"/>
                </a:lnTo>
                <a:lnTo>
                  <a:pt x="423" y="40"/>
                </a:lnTo>
                <a:lnTo>
                  <a:pt x="437" y="52"/>
                </a:lnTo>
                <a:lnTo>
                  <a:pt x="449" y="66"/>
                </a:lnTo>
                <a:lnTo>
                  <a:pt x="459" y="80"/>
                </a:lnTo>
                <a:lnTo>
                  <a:pt x="467" y="94"/>
                </a:lnTo>
                <a:lnTo>
                  <a:pt x="473" y="110"/>
                </a:lnTo>
                <a:lnTo>
                  <a:pt x="477" y="126"/>
                </a:lnTo>
                <a:lnTo>
                  <a:pt x="479" y="144"/>
                </a:lnTo>
                <a:lnTo>
                  <a:pt x="479" y="162"/>
                </a:lnTo>
                <a:lnTo>
                  <a:pt x="475" y="180"/>
                </a:lnTo>
                <a:lnTo>
                  <a:pt x="475" y="180"/>
                </a:lnTo>
                <a:lnTo>
                  <a:pt x="471" y="198"/>
                </a:lnTo>
                <a:lnTo>
                  <a:pt x="463" y="216"/>
                </a:lnTo>
                <a:lnTo>
                  <a:pt x="453" y="234"/>
                </a:lnTo>
                <a:lnTo>
                  <a:pt x="441" y="250"/>
                </a:lnTo>
                <a:lnTo>
                  <a:pt x="427" y="266"/>
                </a:lnTo>
                <a:lnTo>
                  <a:pt x="411" y="280"/>
                </a:lnTo>
                <a:lnTo>
                  <a:pt x="395" y="294"/>
                </a:lnTo>
                <a:lnTo>
                  <a:pt x="377" y="308"/>
                </a:lnTo>
                <a:lnTo>
                  <a:pt x="357" y="320"/>
                </a:lnTo>
                <a:lnTo>
                  <a:pt x="337" y="330"/>
                </a:lnTo>
                <a:lnTo>
                  <a:pt x="315" y="338"/>
                </a:lnTo>
                <a:lnTo>
                  <a:pt x="293" y="346"/>
                </a:lnTo>
                <a:lnTo>
                  <a:pt x="269" y="352"/>
                </a:lnTo>
                <a:lnTo>
                  <a:pt x="247" y="356"/>
                </a:lnTo>
                <a:lnTo>
                  <a:pt x="221" y="360"/>
                </a:lnTo>
                <a:lnTo>
                  <a:pt x="197" y="360"/>
                </a:lnTo>
                <a:lnTo>
                  <a:pt x="197" y="360"/>
                </a:lnTo>
                <a:lnTo>
                  <a:pt x="172" y="360"/>
                </a:lnTo>
                <a:lnTo>
                  <a:pt x="150" y="356"/>
                </a:lnTo>
                <a:lnTo>
                  <a:pt x="128" y="352"/>
                </a:lnTo>
                <a:lnTo>
                  <a:pt x="108" y="346"/>
                </a:lnTo>
                <a:lnTo>
                  <a:pt x="90" y="338"/>
                </a:lnTo>
                <a:lnTo>
                  <a:pt x="72" y="330"/>
                </a:lnTo>
                <a:lnTo>
                  <a:pt x="56" y="320"/>
                </a:lnTo>
                <a:lnTo>
                  <a:pt x="42" y="308"/>
                </a:lnTo>
                <a:lnTo>
                  <a:pt x="30" y="294"/>
                </a:lnTo>
                <a:lnTo>
                  <a:pt x="20" y="280"/>
                </a:lnTo>
                <a:lnTo>
                  <a:pt x="12" y="266"/>
                </a:lnTo>
                <a:lnTo>
                  <a:pt x="6" y="250"/>
                </a:lnTo>
                <a:lnTo>
                  <a:pt x="0" y="234"/>
                </a:lnTo>
                <a:lnTo>
                  <a:pt x="0" y="216"/>
                </a:lnTo>
                <a:lnTo>
                  <a:pt x="0" y="198"/>
                </a:lnTo>
                <a:lnTo>
                  <a:pt x="2" y="180"/>
                </a:lnTo>
                <a:lnTo>
                  <a:pt x="2" y="18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31">
            <a:extLst>
              <a:ext uri="{FF2B5EF4-FFF2-40B4-BE49-F238E27FC236}">
                <a16:creationId xmlns:a16="http://schemas.microsoft.com/office/drawing/2014/main" id="{EB7A102C-E2D4-4D88-9CDC-755063DB3808}"/>
              </a:ext>
            </a:extLst>
          </p:cNvPr>
          <p:cNvSpPr>
            <a:spLocks/>
          </p:cNvSpPr>
          <p:nvPr/>
        </p:nvSpPr>
        <p:spPr bwMode="auto">
          <a:xfrm>
            <a:off x="7907410" y="5087616"/>
            <a:ext cx="1632460" cy="911871"/>
          </a:xfrm>
          <a:custGeom>
            <a:avLst/>
            <a:gdLst>
              <a:gd name="T0" fmla="*/ 74 w 623"/>
              <a:gd name="T1" fmla="*/ 174 h 348"/>
              <a:gd name="T2" fmla="*/ 121 w 623"/>
              <a:gd name="T3" fmla="*/ 138 h 348"/>
              <a:gd name="T4" fmla="*/ 173 w 623"/>
              <a:gd name="T5" fmla="*/ 106 h 348"/>
              <a:gd name="T6" fmla="*/ 289 w 623"/>
              <a:gd name="T7" fmla="*/ 50 h 348"/>
              <a:gd name="T8" fmla="*/ 377 w 623"/>
              <a:gd name="T9" fmla="*/ 20 h 348"/>
              <a:gd name="T10" fmla="*/ 435 w 623"/>
              <a:gd name="T11" fmla="*/ 8 h 348"/>
              <a:gd name="T12" fmla="*/ 489 w 623"/>
              <a:gd name="T13" fmla="*/ 0 h 348"/>
              <a:gd name="T14" fmla="*/ 515 w 623"/>
              <a:gd name="T15" fmla="*/ 0 h 348"/>
              <a:gd name="T16" fmla="*/ 557 w 623"/>
              <a:gd name="T17" fmla="*/ 2 h 348"/>
              <a:gd name="T18" fmla="*/ 591 w 623"/>
              <a:gd name="T19" fmla="*/ 14 h 348"/>
              <a:gd name="T20" fmla="*/ 611 w 623"/>
              <a:gd name="T21" fmla="*/ 30 h 348"/>
              <a:gd name="T22" fmla="*/ 621 w 623"/>
              <a:gd name="T23" fmla="*/ 50 h 348"/>
              <a:gd name="T24" fmla="*/ 621 w 623"/>
              <a:gd name="T25" fmla="*/ 76 h 348"/>
              <a:gd name="T26" fmla="*/ 609 w 623"/>
              <a:gd name="T27" fmla="*/ 106 h 348"/>
              <a:gd name="T28" fmla="*/ 583 w 623"/>
              <a:gd name="T29" fmla="*/ 138 h 348"/>
              <a:gd name="T30" fmla="*/ 547 w 623"/>
              <a:gd name="T31" fmla="*/ 174 h 348"/>
              <a:gd name="T32" fmla="*/ 525 w 623"/>
              <a:gd name="T33" fmla="*/ 192 h 348"/>
              <a:gd name="T34" fmla="*/ 477 w 623"/>
              <a:gd name="T35" fmla="*/ 226 h 348"/>
              <a:gd name="T36" fmla="*/ 395 w 623"/>
              <a:gd name="T37" fmla="*/ 272 h 348"/>
              <a:gd name="T38" fmla="*/ 277 w 623"/>
              <a:gd name="T39" fmla="*/ 318 h 348"/>
              <a:gd name="T40" fmla="*/ 217 w 623"/>
              <a:gd name="T41" fmla="*/ 336 h 348"/>
              <a:gd name="T42" fmla="*/ 161 w 623"/>
              <a:gd name="T43" fmla="*/ 346 h 348"/>
              <a:gd name="T44" fmla="*/ 109 w 623"/>
              <a:gd name="T45" fmla="*/ 348 h 348"/>
              <a:gd name="T46" fmla="*/ 86 w 623"/>
              <a:gd name="T47" fmla="*/ 348 h 348"/>
              <a:gd name="T48" fmla="*/ 48 w 623"/>
              <a:gd name="T49" fmla="*/ 340 h 348"/>
              <a:gd name="T50" fmla="*/ 20 w 623"/>
              <a:gd name="T51" fmla="*/ 328 h 348"/>
              <a:gd name="T52" fmla="*/ 4 w 623"/>
              <a:gd name="T53" fmla="*/ 308 h 348"/>
              <a:gd name="T54" fmla="*/ 0 w 623"/>
              <a:gd name="T55" fmla="*/ 286 h 348"/>
              <a:gd name="T56" fmla="*/ 8 w 623"/>
              <a:gd name="T57" fmla="*/ 258 h 348"/>
              <a:gd name="T58" fmla="*/ 26 w 623"/>
              <a:gd name="T59" fmla="*/ 226 h 348"/>
              <a:gd name="T60" fmla="*/ 56 w 623"/>
              <a:gd name="T61" fmla="*/ 192 h 348"/>
              <a:gd name="T62" fmla="*/ 74 w 623"/>
              <a:gd name="T63" fmla="*/ 174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23" h="348">
                <a:moveTo>
                  <a:pt x="74" y="174"/>
                </a:moveTo>
                <a:lnTo>
                  <a:pt x="74" y="174"/>
                </a:lnTo>
                <a:lnTo>
                  <a:pt x="96" y="156"/>
                </a:lnTo>
                <a:lnTo>
                  <a:pt x="121" y="138"/>
                </a:lnTo>
                <a:lnTo>
                  <a:pt x="147" y="122"/>
                </a:lnTo>
                <a:lnTo>
                  <a:pt x="173" y="106"/>
                </a:lnTo>
                <a:lnTo>
                  <a:pt x="229" y="76"/>
                </a:lnTo>
                <a:lnTo>
                  <a:pt x="289" y="50"/>
                </a:lnTo>
                <a:lnTo>
                  <a:pt x="347" y="30"/>
                </a:lnTo>
                <a:lnTo>
                  <a:pt x="377" y="20"/>
                </a:lnTo>
                <a:lnTo>
                  <a:pt x="407" y="14"/>
                </a:lnTo>
                <a:lnTo>
                  <a:pt x="435" y="8"/>
                </a:lnTo>
                <a:lnTo>
                  <a:pt x="463" y="2"/>
                </a:lnTo>
                <a:lnTo>
                  <a:pt x="489" y="0"/>
                </a:lnTo>
                <a:lnTo>
                  <a:pt x="515" y="0"/>
                </a:lnTo>
                <a:lnTo>
                  <a:pt x="515" y="0"/>
                </a:lnTo>
                <a:lnTo>
                  <a:pt x="537" y="0"/>
                </a:lnTo>
                <a:lnTo>
                  <a:pt x="557" y="2"/>
                </a:lnTo>
                <a:lnTo>
                  <a:pt x="575" y="8"/>
                </a:lnTo>
                <a:lnTo>
                  <a:pt x="591" y="14"/>
                </a:lnTo>
                <a:lnTo>
                  <a:pt x="603" y="20"/>
                </a:lnTo>
                <a:lnTo>
                  <a:pt x="611" y="30"/>
                </a:lnTo>
                <a:lnTo>
                  <a:pt x="619" y="40"/>
                </a:lnTo>
                <a:lnTo>
                  <a:pt x="621" y="50"/>
                </a:lnTo>
                <a:lnTo>
                  <a:pt x="623" y="62"/>
                </a:lnTo>
                <a:lnTo>
                  <a:pt x="621" y="76"/>
                </a:lnTo>
                <a:lnTo>
                  <a:pt x="615" y="90"/>
                </a:lnTo>
                <a:lnTo>
                  <a:pt x="609" y="106"/>
                </a:lnTo>
                <a:lnTo>
                  <a:pt x="597" y="122"/>
                </a:lnTo>
                <a:lnTo>
                  <a:pt x="583" y="138"/>
                </a:lnTo>
                <a:lnTo>
                  <a:pt x="567" y="156"/>
                </a:lnTo>
                <a:lnTo>
                  <a:pt x="547" y="174"/>
                </a:lnTo>
                <a:lnTo>
                  <a:pt x="547" y="174"/>
                </a:lnTo>
                <a:lnTo>
                  <a:pt x="525" y="192"/>
                </a:lnTo>
                <a:lnTo>
                  <a:pt x="503" y="210"/>
                </a:lnTo>
                <a:lnTo>
                  <a:pt x="477" y="226"/>
                </a:lnTo>
                <a:lnTo>
                  <a:pt x="451" y="242"/>
                </a:lnTo>
                <a:lnTo>
                  <a:pt x="395" y="272"/>
                </a:lnTo>
                <a:lnTo>
                  <a:pt x="335" y="298"/>
                </a:lnTo>
                <a:lnTo>
                  <a:pt x="277" y="318"/>
                </a:lnTo>
                <a:lnTo>
                  <a:pt x="247" y="328"/>
                </a:lnTo>
                <a:lnTo>
                  <a:pt x="217" y="336"/>
                </a:lnTo>
                <a:lnTo>
                  <a:pt x="189" y="340"/>
                </a:lnTo>
                <a:lnTo>
                  <a:pt x="161" y="346"/>
                </a:lnTo>
                <a:lnTo>
                  <a:pt x="135" y="348"/>
                </a:lnTo>
                <a:lnTo>
                  <a:pt x="109" y="348"/>
                </a:lnTo>
                <a:lnTo>
                  <a:pt x="109" y="348"/>
                </a:lnTo>
                <a:lnTo>
                  <a:pt x="86" y="348"/>
                </a:lnTo>
                <a:lnTo>
                  <a:pt x="66" y="346"/>
                </a:lnTo>
                <a:lnTo>
                  <a:pt x="48" y="340"/>
                </a:lnTo>
                <a:lnTo>
                  <a:pt x="32" y="336"/>
                </a:lnTo>
                <a:lnTo>
                  <a:pt x="20" y="328"/>
                </a:lnTo>
                <a:lnTo>
                  <a:pt x="12" y="318"/>
                </a:lnTo>
                <a:lnTo>
                  <a:pt x="4" y="308"/>
                </a:lnTo>
                <a:lnTo>
                  <a:pt x="2" y="298"/>
                </a:lnTo>
                <a:lnTo>
                  <a:pt x="0" y="286"/>
                </a:lnTo>
                <a:lnTo>
                  <a:pt x="2" y="272"/>
                </a:lnTo>
                <a:lnTo>
                  <a:pt x="8" y="258"/>
                </a:lnTo>
                <a:lnTo>
                  <a:pt x="14" y="242"/>
                </a:lnTo>
                <a:lnTo>
                  <a:pt x="26" y="226"/>
                </a:lnTo>
                <a:lnTo>
                  <a:pt x="40" y="210"/>
                </a:lnTo>
                <a:lnTo>
                  <a:pt x="56" y="192"/>
                </a:lnTo>
                <a:lnTo>
                  <a:pt x="74" y="174"/>
                </a:lnTo>
                <a:lnTo>
                  <a:pt x="74" y="174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4EB0807A-3A1E-4F90-A9C0-53BDEEDCF29C}"/>
              </a:ext>
            </a:extLst>
          </p:cNvPr>
          <p:cNvSpPr>
            <a:spLocks/>
          </p:cNvSpPr>
          <p:nvPr/>
        </p:nvSpPr>
        <p:spPr bwMode="auto">
          <a:xfrm>
            <a:off x="2467467" y="1234982"/>
            <a:ext cx="1213209" cy="927593"/>
          </a:xfrm>
          <a:custGeom>
            <a:avLst/>
            <a:gdLst>
              <a:gd name="T0" fmla="*/ 80 w 463"/>
              <a:gd name="T1" fmla="*/ 178 h 354"/>
              <a:gd name="T2" fmla="*/ 80 w 463"/>
              <a:gd name="T3" fmla="*/ 178 h 354"/>
              <a:gd name="T4" fmla="*/ 120 w 463"/>
              <a:gd name="T5" fmla="*/ 142 h 354"/>
              <a:gd name="T6" fmla="*/ 162 w 463"/>
              <a:gd name="T7" fmla="*/ 108 h 354"/>
              <a:gd name="T8" fmla="*/ 204 w 463"/>
              <a:gd name="T9" fmla="*/ 78 h 354"/>
              <a:gd name="T10" fmla="*/ 250 w 463"/>
              <a:gd name="T11" fmla="*/ 52 h 354"/>
              <a:gd name="T12" fmla="*/ 294 w 463"/>
              <a:gd name="T13" fmla="*/ 30 h 354"/>
              <a:gd name="T14" fmla="*/ 335 w 463"/>
              <a:gd name="T15" fmla="*/ 14 h 354"/>
              <a:gd name="T16" fmla="*/ 355 w 463"/>
              <a:gd name="T17" fmla="*/ 8 h 354"/>
              <a:gd name="T18" fmla="*/ 375 w 463"/>
              <a:gd name="T19" fmla="*/ 4 h 354"/>
              <a:gd name="T20" fmla="*/ 393 w 463"/>
              <a:gd name="T21" fmla="*/ 2 h 354"/>
              <a:gd name="T22" fmla="*/ 409 w 463"/>
              <a:gd name="T23" fmla="*/ 0 h 354"/>
              <a:gd name="T24" fmla="*/ 409 w 463"/>
              <a:gd name="T25" fmla="*/ 0 h 354"/>
              <a:gd name="T26" fmla="*/ 423 w 463"/>
              <a:gd name="T27" fmla="*/ 2 h 354"/>
              <a:gd name="T28" fmla="*/ 435 w 463"/>
              <a:gd name="T29" fmla="*/ 4 h 354"/>
              <a:gd name="T30" fmla="*/ 445 w 463"/>
              <a:gd name="T31" fmla="*/ 8 h 354"/>
              <a:gd name="T32" fmla="*/ 453 w 463"/>
              <a:gd name="T33" fmla="*/ 14 h 354"/>
              <a:gd name="T34" fmla="*/ 459 w 463"/>
              <a:gd name="T35" fmla="*/ 22 h 354"/>
              <a:gd name="T36" fmla="*/ 463 w 463"/>
              <a:gd name="T37" fmla="*/ 30 h 354"/>
              <a:gd name="T38" fmla="*/ 463 w 463"/>
              <a:gd name="T39" fmla="*/ 42 h 354"/>
              <a:gd name="T40" fmla="*/ 463 w 463"/>
              <a:gd name="T41" fmla="*/ 52 h 354"/>
              <a:gd name="T42" fmla="*/ 461 w 463"/>
              <a:gd name="T43" fmla="*/ 66 h 354"/>
              <a:gd name="T44" fmla="*/ 455 w 463"/>
              <a:gd name="T45" fmla="*/ 78 h 354"/>
              <a:gd name="T46" fmla="*/ 449 w 463"/>
              <a:gd name="T47" fmla="*/ 94 h 354"/>
              <a:gd name="T48" fmla="*/ 439 w 463"/>
              <a:gd name="T49" fmla="*/ 108 h 354"/>
              <a:gd name="T50" fmla="*/ 427 w 463"/>
              <a:gd name="T51" fmla="*/ 124 h 354"/>
              <a:gd name="T52" fmla="*/ 415 w 463"/>
              <a:gd name="T53" fmla="*/ 142 h 354"/>
              <a:gd name="T54" fmla="*/ 383 w 463"/>
              <a:gd name="T55" fmla="*/ 178 h 354"/>
              <a:gd name="T56" fmla="*/ 383 w 463"/>
              <a:gd name="T57" fmla="*/ 178 h 354"/>
              <a:gd name="T58" fmla="*/ 343 w 463"/>
              <a:gd name="T59" fmla="*/ 214 h 354"/>
              <a:gd name="T60" fmla="*/ 300 w 463"/>
              <a:gd name="T61" fmla="*/ 246 h 354"/>
              <a:gd name="T62" fmla="*/ 256 w 463"/>
              <a:gd name="T63" fmla="*/ 276 h 354"/>
              <a:gd name="T64" fmla="*/ 212 w 463"/>
              <a:gd name="T65" fmla="*/ 302 h 354"/>
              <a:gd name="T66" fmla="*/ 168 w 463"/>
              <a:gd name="T67" fmla="*/ 324 h 354"/>
              <a:gd name="T68" fmla="*/ 126 w 463"/>
              <a:gd name="T69" fmla="*/ 340 h 354"/>
              <a:gd name="T70" fmla="*/ 108 w 463"/>
              <a:gd name="T71" fmla="*/ 346 h 354"/>
              <a:gd name="T72" fmla="*/ 88 w 463"/>
              <a:gd name="T73" fmla="*/ 350 h 354"/>
              <a:gd name="T74" fmla="*/ 70 w 463"/>
              <a:gd name="T75" fmla="*/ 354 h 354"/>
              <a:gd name="T76" fmla="*/ 54 w 463"/>
              <a:gd name="T77" fmla="*/ 354 h 354"/>
              <a:gd name="T78" fmla="*/ 54 w 463"/>
              <a:gd name="T79" fmla="*/ 354 h 354"/>
              <a:gd name="T80" fmla="*/ 40 w 463"/>
              <a:gd name="T81" fmla="*/ 354 h 354"/>
              <a:gd name="T82" fmla="*/ 28 w 463"/>
              <a:gd name="T83" fmla="*/ 350 h 354"/>
              <a:gd name="T84" fmla="*/ 18 w 463"/>
              <a:gd name="T85" fmla="*/ 346 h 354"/>
              <a:gd name="T86" fmla="*/ 10 w 463"/>
              <a:gd name="T87" fmla="*/ 340 h 354"/>
              <a:gd name="T88" fmla="*/ 4 w 463"/>
              <a:gd name="T89" fmla="*/ 332 h 354"/>
              <a:gd name="T90" fmla="*/ 0 w 463"/>
              <a:gd name="T91" fmla="*/ 324 h 354"/>
              <a:gd name="T92" fmla="*/ 0 w 463"/>
              <a:gd name="T93" fmla="*/ 314 h 354"/>
              <a:gd name="T94" fmla="*/ 0 w 463"/>
              <a:gd name="T95" fmla="*/ 302 h 354"/>
              <a:gd name="T96" fmla="*/ 2 w 463"/>
              <a:gd name="T97" fmla="*/ 290 h 354"/>
              <a:gd name="T98" fmla="*/ 8 w 463"/>
              <a:gd name="T99" fmla="*/ 276 h 354"/>
              <a:gd name="T100" fmla="*/ 14 w 463"/>
              <a:gd name="T101" fmla="*/ 262 h 354"/>
              <a:gd name="T102" fmla="*/ 24 w 463"/>
              <a:gd name="T103" fmla="*/ 246 h 354"/>
              <a:gd name="T104" fmla="*/ 34 w 463"/>
              <a:gd name="T105" fmla="*/ 230 h 354"/>
              <a:gd name="T106" fmla="*/ 48 w 463"/>
              <a:gd name="T107" fmla="*/ 214 h 354"/>
              <a:gd name="T108" fmla="*/ 80 w 463"/>
              <a:gd name="T109" fmla="*/ 178 h 354"/>
              <a:gd name="T110" fmla="*/ 80 w 463"/>
              <a:gd name="T111" fmla="*/ 17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3" h="354">
                <a:moveTo>
                  <a:pt x="80" y="178"/>
                </a:moveTo>
                <a:lnTo>
                  <a:pt x="80" y="178"/>
                </a:lnTo>
                <a:lnTo>
                  <a:pt x="120" y="142"/>
                </a:lnTo>
                <a:lnTo>
                  <a:pt x="162" y="108"/>
                </a:lnTo>
                <a:lnTo>
                  <a:pt x="204" y="78"/>
                </a:lnTo>
                <a:lnTo>
                  <a:pt x="250" y="52"/>
                </a:lnTo>
                <a:lnTo>
                  <a:pt x="294" y="30"/>
                </a:lnTo>
                <a:lnTo>
                  <a:pt x="335" y="14"/>
                </a:lnTo>
                <a:lnTo>
                  <a:pt x="355" y="8"/>
                </a:lnTo>
                <a:lnTo>
                  <a:pt x="375" y="4"/>
                </a:lnTo>
                <a:lnTo>
                  <a:pt x="393" y="2"/>
                </a:lnTo>
                <a:lnTo>
                  <a:pt x="409" y="0"/>
                </a:lnTo>
                <a:lnTo>
                  <a:pt x="409" y="0"/>
                </a:lnTo>
                <a:lnTo>
                  <a:pt x="423" y="2"/>
                </a:lnTo>
                <a:lnTo>
                  <a:pt x="435" y="4"/>
                </a:lnTo>
                <a:lnTo>
                  <a:pt x="445" y="8"/>
                </a:lnTo>
                <a:lnTo>
                  <a:pt x="453" y="14"/>
                </a:lnTo>
                <a:lnTo>
                  <a:pt x="459" y="22"/>
                </a:lnTo>
                <a:lnTo>
                  <a:pt x="463" y="30"/>
                </a:lnTo>
                <a:lnTo>
                  <a:pt x="463" y="42"/>
                </a:lnTo>
                <a:lnTo>
                  <a:pt x="463" y="52"/>
                </a:lnTo>
                <a:lnTo>
                  <a:pt x="461" y="66"/>
                </a:lnTo>
                <a:lnTo>
                  <a:pt x="455" y="78"/>
                </a:lnTo>
                <a:lnTo>
                  <a:pt x="449" y="94"/>
                </a:lnTo>
                <a:lnTo>
                  <a:pt x="439" y="108"/>
                </a:lnTo>
                <a:lnTo>
                  <a:pt x="427" y="124"/>
                </a:lnTo>
                <a:lnTo>
                  <a:pt x="415" y="142"/>
                </a:lnTo>
                <a:lnTo>
                  <a:pt x="383" y="178"/>
                </a:lnTo>
                <a:lnTo>
                  <a:pt x="383" y="178"/>
                </a:lnTo>
                <a:lnTo>
                  <a:pt x="343" y="214"/>
                </a:lnTo>
                <a:lnTo>
                  <a:pt x="300" y="246"/>
                </a:lnTo>
                <a:lnTo>
                  <a:pt x="256" y="276"/>
                </a:lnTo>
                <a:lnTo>
                  <a:pt x="212" y="302"/>
                </a:lnTo>
                <a:lnTo>
                  <a:pt x="168" y="324"/>
                </a:lnTo>
                <a:lnTo>
                  <a:pt x="126" y="340"/>
                </a:lnTo>
                <a:lnTo>
                  <a:pt x="108" y="346"/>
                </a:lnTo>
                <a:lnTo>
                  <a:pt x="88" y="350"/>
                </a:lnTo>
                <a:lnTo>
                  <a:pt x="70" y="354"/>
                </a:lnTo>
                <a:lnTo>
                  <a:pt x="54" y="354"/>
                </a:lnTo>
                <a:lnTo>
                  <a:pt x="54" y="354"/>
                </a:lnTo>
                <a:lnTo>
                  <a:pt x="40" y="354"/>
                </a:lnTo>
                <a:lnTo>
                  <a:pt x="28" y="350"/>
                </a:lnTo>
                <a:lnTo>
                  <a:pt x="18" y="346"/>
                </a:lnTo>
                <a:lnTo>
                  <a:pt x="10" y="340"/>
                </a:lnTo>
                <a:lnTo>
                  <a:pt x="4" y="332"/>
                </a:lnTo>
                <a:lnTo>
                  <a:pt x="0" y="324"/>
                </a:lnTo>
                <a:lnTo>
                  <a:pt x="0" y="314"/>
                </a:lnTo>
                <a:lnTo>
                  <a:pt x="0" y="302"/>
                </a:lnTo>
                <a:lnTo>
                  <a:pt x="2" y="290"/>
                </a:lnTo>
                <a:lnTo>
                  <a:pt x="8" y="276"/>
                </a:lnTo>
                <a:lnTo>
                  <a:pt x="14" y="262"/>
                </a:lnTo>
                <a:lnTo>
                  <a:pt x="24" y="246"/>
                </a:lnTo>
                <a:lnTo>
                  <a:pt x="34" y="230"/>
                </a:lnTo>
                <a:lnTo>
                  <a:pt x="48" y="214"/>
                </a:lnTo>
                <a:lnTo>
                  <a:pt x="80" y="178"/>
                </a:lnTo>
                <a:lnTo>
                  <a:pt x="80" y="178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2DB9EB24-8F1C-48D2-9F4F-9015C97832AC}"/>
              </a:ext>
            </a:extLst>
          </p:cNvPr>
          <p:cNvSpPr>
            <a:spLocks/>
          </p:cNvSpPr>
          <p:nvPr/>
        </p:nvSpPr>
        <p:spPr bwMode="auto">
          <a:xfrm>
            <a:off x="2388857" y="3221354"/>
            <a:ext cx="1370428" cy="733689"/>
          </a:xfrm>
          <a:custGeom>
            <a:avLst/>
            <a:gdLst>
              <a:gd name="T0" fmla="*/ 110 w 523"/>
              <a:gd name="T1" fmla="*/ 140 h 280"/>
              <a:gd name="T2" fmla="*/ 110 w 523"/>
              <a:gd name="T3" fmla="*/ 140 h 280"/>
              <a:gd name="T4" fmla="*/ 156 w 523"/>
              <a:gd name="T5" fmla="*/ 112 h 280"/>
              <a:gd name="T6" fmla="*/ 206 w 523"/>
              <a:gd name="T7" fmla="*/ 86 h 280"/>
              <a:gd name="T8" fmla="*/ 256 w 523"/>
              <a:gd name="T9" fmla="*/ 62 h 280"/>
              <a:gd name="T10" fmla="*/ 306 w 523"/>
              <a:gd name="T11" fmla="*/ 42 h 280"/>
              <a:gd name="T12" fmla="*/ 354 w 523"/>
              <a:gd name="T13" fmla="*/ 24 h 280"/>
              <a:gd name="T14" fmla="*/ 399 w 523"/>
              <a:gd name="T15" fmla="*/ 12 h 280"/>
              <a:gd name="T16" fmla="*/ 441 w 523"/>
              <a:gd name="T17" fmla="*/ 2 h 280"/>
              <a:gd name="T18" fmla="*/ 459 w 523"/>
              <a:gd name="T19" fmla="*/ 0 h 280"/>
              <a:gd name="T20" fmla="*/ 475 w 523"/>
              <a:gd name="T21" fmla="*/ 0 h 280"/>
              <a:gd name="T22" fmla="*/ 475 w 523"/>
              <a:gd name="T23" fmla="*/ 0 h 280"/>
              <a:gd name="T24" fmla="*/ 489 w 523"/>
              <a:gd name="T25" fmla="*/ 0 h 280"/>
              <a:gd name="T26" fmla="*/ 501 w 523"/>
              <a:gd name="T27" fmla="*/ 2 h 280"/>
              <a:gd name="T28" fmla="*/ 511 w 523"/>
              <a:gd name="T29" fmla="*/ 6 h 280"/>
              <a:gd name="T30" fmla="*/ 517 w 523"/>
              <a:gd name="T31" fmla="*/ 12 h 280"/>
              <a:gd name="T32" fmla="*/ 521 w 523"/>
              <a:gd name="T33" fmla="*/ 18 h 280"/>
              <a:gd name="T34" fmla="*/ 523 w 523"/>
              <a:gd name="T35" fmla="*/ 24 h 280"/>
              <a:gd name="T36" fmla="*/ 521 w 523"/>
              <a:gd name="T37" fmla="*/ 32 h 280"/>
              <a:gd name="T38" fmla="*/ 519 w 523"/>
              <a:gd name="T39" fmla="*/ 42 h 280"/>
              <a:gd name="T40" fmla="*/ 513 w 523"/>
              <a:gd name="T41" fmla="*/ 52 h 280"/>
              <a:gd name="T42" fmla="*/ 505 w 523"/>
              <a:gd name="T43" fmla="*/ 62 h 280"/>
              <a:gd name="T44" fmla="*/ 483 w 523"/>
              <a:gd name="T45" fmla="*/ 86 h 280"/>
              <a:gd name="T46" fmla="*/ 453 w 523"/>
              <a:gd name="T47" fmla="*/ 112 h 280"/>
              <a:gd name="T48" fmla="*/ 413 w 523"/>
              <a:gd name="T49" fmla="*/ 140 h 280"/>
              <a:gd name="T50" fmla="*/ 413 w 523"/>
              <a:gd name="T51" fmla="*/ 140 h 280"/>
              <a:gd name="T52" fmla="*/ 366 w 523"/>
              <a:gd name="T53" fmla="*/ 168 h 280"/>
              <a:gd name="T54" fmla="*/ 316 w 523"/>
              <a:gd name="T55" fmla="*/ 194 h 280"/>
              <a:gd name="T56" fmla="*/ 266 w 523"/>
              <a:gd name="T57" fmla="*/ 218 h 280"/>
              <a:gd name="T58" fmla="*/ 216 w 523"/>
              <a:gd name="T59" fmla="*/ 240 h 280"/>
              <a:gd name="T60" fmla="*/ 168 w 523"/>
              <a:gd name="T61" fmla="*/ 256 h 280"/>
              <a:gd name="T62" fmla="*/ 124 w 523"/>
              <a:gd name="T63" fmla="*/ 270 h 280"/>
              <a:gd name="T64" fmla="*/ 82 w 523"/>
              <a:gd name="T65" fmla="*/ 278 h 280"/>
              <a:gd name="T66" fmla="*/ 64 w 523"/>
              <a:gd name="T67" fmla="*/ 280 h 280"/>
              <a:gd name="T68" fmla="*/ 48 w 523"/>
              <a:gd name="T69" fmla="*/ 280 h 280"/>
              <a:gd name="T70" fmla="*/ 48 w 523"/>
              <a:gd name="T71" fmla="*/ 280 h 280"/>
              <a:gd name="T72" fmla="*/ 34 w 523"/>
              <a:gd name="T73" fmla="*/ 280 h 280"/>
              <a:gd name="T74" fmla="*/ 22 w 523"/>
              <a:gd name="T75" fmla="*/ 278 h 280"/>
              <a:gd name="T76" fmla="*/ 12 w 523"/>
              <a:gd name="T77" fmla="*/ 274 h 280"/>
              <a:gd name="T78" fmla="*/ 6 w 523"/>
              <a:gd name="T79" fmla="*/ 270 h 280"/>
              <a:gd name="T80" fmla="*/ 2 w 523"/>
              <a:gd name="T81" fmla="*/ 264 h 280"/>
              <a:gd name="T82" fmla="*/ 0 w 523"/>
              <a:gd name="T83" fmla="*/ 256 h 280"/>
              <a:gd name="T84" fmla="*/ 2 w 523"/>
              <a:gd name="T85" fmla="*/ 248 h 280"/>
              <a:gd name="T86" fmla="*/ 4 w 523"/>
              <a:gd name="T87" fmla="*/ 240 h 280"/>
              <a:gd name="T88" fmla="*/ 10 w 523"/>
              <a:gd name="T89" fmla="*/ 230 h 280"/>
              <a:gd name="T90" fmla="*/ 18 w 523"/>
              <a:gd name="T91" fmla="*/ 218 h 280"/>
              <a:gd name="T92" fmla="*/ 40 w 523"/>
              <a:gd name="T93" fmla="*/ 194 h 280"/>
              <a:gd name="T94" fmla="*/ 70 w 523"/>
              <a:gd name="T95" fmla="*/ 168 h 280"/>
              <a:gd name="T96" fmla="*/ 110 w 523"/>
              <a:gd name="T97" fmla="*/ 140 h 280"/>
              <a:gd name="T98" fmla="*/ 110 w 523"/>
              <a:gd name="T99" fmla="*/ 1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23" h="280">
                <a:moveTo>
                  <a:pt x="110" y="140"/>
                </a:moveTo>
                <a:lnTo>
                  <a:pt x="110" y="140"/>
                </a:lnTo>
                <a:lnTo>
                  <a:pt x="156" y="112"/>
                </a:lnTo>
                <a:lnTo>
                  <a:pt x="206" y="86"/>
                </a:lnTo>
                <a:lnTo>
                  <a:pt x="256" y="62"/>
                </a:lnTo>
                <a:lnTo>
                  <a:pt x="306" y="42"/>
                </a:lnTo>
                <a:lnTo>
                  <a:pt x="354" y="24"/>
                </a:lnTo>
                <a:lnTo>
                  <a:pt x="399" y="12"/>
                </a:lnTo>
                <a:lnTo>
                  <a:pt x="441" y="2"/>
                </a:lnTo>
                <a:lnTo>
                  <a:pt x="459" y="0"/>
                </a:lnTo>
                <a:lnTo>
                  <a:pt x="475" y="0"/>
                </a:lnTo>
                <a:lnTo>
                  <a:pt x="475" y="0"/>
                </a:lnTo>
                <a:lnTo>
                  <a:pt x="489" y="0"/>
                </a:lnTo>
                <a:lnTo>
                  <a:pt x="501" y="2"/>
                </a:lnTo>
                <a:lnTo>
                  <a:pt x="511" y="6"/>
                </a:lnTo>
                <a:lnTo>
                  <a:pt x="517" y="12"/>
                </a:lnTo>
                <a:lnTo>
                  <a:pt x="521" y="18"/>
                </a:lnTo>
                <a:lnTo>
                  <a:pt x="523" y="24"/>
                </a:lnTo>
                <a:lnTo>
                  <a:pt x="521" y="32"/>
                </a:lnTo>
                <a:lnTo>
                  <a:pt x="519" y="42"/>
                </a:lnTo>
                <a:lnTo>
                  <a:pt x="513" y="52"/>
                </a:lnTo>
                <a:lnTo>
                  <a:pt x="505" y="62"/>
                </a:lnTo>
                <a:lnTo>
                  <a:pt x="483" y="86"/>
                </a:lnTo>
                <a:lnTo>
                  <a:pt x="453" y="112"/>
                </a:lnTo>
                <a:lnTo>
                  <a:pt x="413" y="140"/>
                </a:lnTo>
                <a:lnTo>
                  <a:pt x="413" y="140"/>
                </a:lnTo>
                <a:lnTo>
                  <a:pt x="366" y="168"/>
                </a:lnTo>
                <a:lnTo>
                  <a:pt x="316" y="194"/>
                </a:lnTo>
                <a:lnTo>
                  <a:pt x="266" y="218"/>
                </a:lnTo>
                <a:lnTo>
                  <a:pt x="216" y="240"/>
                </a:lnTo>
                <a:lnTo>
                  <a:pt x="168" y="256"/>
                </a:lnTo>
                <a:lnTo>
                  <a:pt x="124" y="270"/>
                </a:lnTo>
                <a:lnTo>
                  <a:pt x="82" y="278"/>
                </a:lnTo>
                <a:lnTo>
                  <a:pt x="64" y="280"/>
                </a:lnTo>
                <a:lnTo>
                  <a:pt x="48" y="280"/>
                </a:lnTo>
                <a:lnTo>
                  <a:pt x="48" y="280"/>
                </a:lnTo>
                <a:lnTo>
                  <a:pt x="34" y="280"/>
                </a:lnTo>
                <a:lnTo>
                  <a:pt x="22" y="278"/>
                </a:lnTo>
                <a:lnTo>
                  <a:pt x="12" y="274"/>
                </a:lnTo>
                <a:lnTo>
                  <a:pt x="6" y="270"/>
                </a:lnTo>
                <a:lnTo>
                  <a:pt x="2" y="264"/>
                </a:lnTo>
                <a:lnTo>
                  <a:pt x="0" y="256"/>
                </a:lnTo>
                <a:lnTo>
                  <a:pt x="2" y="248"/>
                </a:lnTo>
                <a:lnTo>
                  <a:pt x="4" y="240"/>
                </a:lnTo>
                <a:lnTo>
                  <a:pt x="10" y="230"/>
                </a:lnTo>
                <a:lnTo>
                  <a:pt x="18" y="218"/>
                </a:lnTo>
                <a:lnTo>
                  <a:pt x="40" y="194"/>
                </a:lnTo>
                <a:lnTo>
                  <a:pt x="70" y="168"/>
                </a:lnTo>
                <a:lnTo>
                  <a:pt x="110" y="140"/>
                </a:lnTo>
                <a:lnTo>
                  <a:pt x="110" y="14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4012ABA7-B3B8-4478-A6DC-DFDBDA06EA04}"/>
              </a:ext>
            </a:extLst>
          </p:cNvPr>
          <p:cNvSpPr>
            <a:spLocks/>
          </p:cNvSpPr>
          <p:nvPr/>
        </p:nvSpPr>
        <p:spPr bwMode="auto">
          <a:xfrm>
            <a:off x="1669739" y="5182170"/>
            <a:ext cx="2098877" cy="744171"/>
          </a:xfrm>
          <a:custGeom>
            <a:avLst/>
            <a:gdLst>
              <a:gd name="T0" fmla="*/ 250 w 801"/>
              <a:gd name="T1" fmla="*/ 142 h 284"/>
              <a:gd name="T2" fmla="*/ 250 w 801"/>
              <a:gd name="T3" fmla="*/ 142 h 284"/>
              <a:gd name="T4" fmla="*/ 328 w 801"/>
              <a:gd name="T5" fmla="*/ 114 h 284"/>
              <a:gd name="T6" fmla="*/ 407 w 801"/>
              <a:gd name="T7" fmla="*/ 86 h 284"/>
              <a:gd name="T8" fmla="*/ 483 w 801"/>
              <a:gd name="T9" fmla="*/ 62 h 284"/>
              <a:gd name="T10" fmla="*/ 557 w 801"/>
              <a:gd name="T11" fmla="*/ 42 h 284"/>
              <a:gd name="T12" fmla="*/ 623 w 801"/>
              <a:gd name="T13" fmla="*/ 24 h 284"/>
              <a:gd name="T14" fmla="*/ 683 w 801"/>
              <a:gd name="T15" fmla="*/ 12 h 284"/>
              <a:gd name="T16" fmla="*/ 733 w 801"/>
              <a:gd name="T17" fmla="*/ 2 h 284"/>
              <a:gd name="T18" fmla="*/ 771 w 801"/>
              <a:gd name="T19" fmla="*/ 0 h 284"/>
              <a:gd name="T20" fmla="*/ 771 w 801"/>
              <a:gd name="T21" fmla="*/ 0 h 284"/>
              <a:gd name="T22" fmla="*/ 785 w 801"/>
              <a:gd name="T23" fmla="*/ 0 h 284"/>
              <a:gd name="T24" fmla="*/ 793 w 801"/>
              <a:gd name="T25" fmla="*/ 2 h 284"/>
              <a:gd name="T26" fmla="*/ 799 w 801"/>
              <a:gd name="T27" fmla="*/ 6 h 284"/>
              <a:gd name="T28" fmla="*/ 801 w 801"/>
              <a:gd name="T29" fmla="*/ 12 h 284"/>
              <a:gd name="T30" fmla="*/ 799 w 801"/>
              <a:gd name="T31" fmla="*/ 16 h 284"/>
              <a:gd name="T32" fmla="*/ 791 w 801"/>
              <a:gd name="T33" fmla="*/ 24 h 284"/>
              <a:gd name="T34" fmla="*/ 783 w 801"/>
              <a:gd name="T35" fmla="*/ 32 h 284"/>
              <a:gd name="T36" fmla="*/ 769 w 801"/>
              <a:gd name="T37" fmla="*/ 42 h 284"/>
              <a:gd name="T38" fmla="*/ 733 w 801"/>
              <a:gd name="T39" fmla="*/ 62 h 284"/>
              <a:gd name="T40" fmla="*/ 683 w 801"/>
              <a:gd name="T41" fmla="*/ 86 h 284"/>
              <a:gd name="T42" fmla="*/ 623 w 801"/>
              <a:gd name="T43" fmla="*/ 114 h 284"/>
              <a:gd name="T44" fmla="*/ 551 w 801"/>
              <a:gd name="T45" fmla="*/ 142 h 284"/>
              <a:gd name="T46" fmla="*/ 551 w 801"/>
              <a:gd name="T47" fmla="*/ 142 h 284"/>
              <a:gd name="T48" fmla="*/ 473 w 801"/>
              <a:gd name="T49" fmla="*/ 170 h 284"/>
              <a:gd name="T50" fmla="*/ 395 w 801"/>
              <a:gd name="T51" fmla="*/ 198 h 284"/>
              <a:gd name="T52" fmla="*/ 318 w 801"/>
              <a:gd name="T53" fmla="*/ 222 h 284"/>
              <a:gd name="T54" fmla="*/ 244 w 801"/>
              <a:gd name="T55" fmla="*/ 242 h 284"/>
              <a:gd name="T56" fmla="*/ 176 w 801"/>
              <a:gd name="T57" fmla="*/ 260 h 284"/>
              <a:gd name="T58" fmla="*/ 116 w 801"/>
              <a:gd name="T59" fmla="*/ 272 h 284"/>
              <a:gd name="T60" fmla="*/ 68 w 801"/>
              <a:gd name="T61" fmla="*/ 282 h 284"/>
              <a:gd name="T62" fmla="*/ 30 w 801"/>
              <a:gd name="T63" fmla="*/ 284 h 284"/>
              <a:gd name="T64" fmla="*/ 30 w 801"/>
              <a:gd name="T65" fmla="*/ 284 h 284"/>
              <a:gd name="T66" fmla="*/ 16 w 801"/>
              <a:gd name="T67" fmla="*/ 284 h 284"/>
              <a:gd name="T68" fmla="*/ 6 w 801"/>
              <a:gd name="T69" fmla="*/ 282 h 284"/>
              <a:gd name="T70" fmla="*/ 2 w 801"/>
              <a:gd name="T71" fmla="*/ 278 h 284"/>
              <a:gd name="T72" fmla="*/ 0 w 801"/>
              <a:gd name="T73" fmla="*/ 272 h 284"/>
              <a:gd name="T74" fmla="*/ 2 w 801"/>
              <a:gd name="T75" fmla="*/ 266 h 284"/>
              <a:gd name="T76" fmla="*/ 8 w 801"/>
              <a:gd name="T77" fmla="*/ 260 h 284"/>
              <a:gd name="T78" fmla="*/ 18 w 801"/>
              <a:gd name="T79" fmla="*/ 252 h 284"/>
              <a:gd name="T80" fmla="*/ 32 w 801"/>
              <a:gd name="T81" fmla="*/ 242 h 284"/>
              <a:gd name="T82" fmla="*/ 68 w 801"/>
              <a:gd name="T83" fmla="*/ 222 h 284"/>
              <a:gd name="T84" fmla="*/ 118 w 801"/>
              <a:gd name="T85" fmla="*/ 198 h 284"/>
              <a:gd name="T86" fmla="*/ 178 w 801"/>
              <a:gd name="T87" fmla="*/ 170 h 284"/>
              <a:gd name="T88" fmla="*/ 250 w 801"/>
              <a:gd name="T89" fmla="*/ 142 h 284"/>
              <a:gd name="T90" fmla="*/ 250 w 801"/>
              <a:gd name="T91" fmla="*/ 14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01" h="284">
                <a:moveTo>
                  <a:pt x="250" y="142"/>
                </a:moveTo>
                <a:lnTo>
                  <a:pt x="250" y="142"/>
                </a:lnTo>
                <a:lnTo>
                  <a:pt x="328" y="114"/>
                </a:lnTo>
                <a:lnTo>
                  <a:pt x="407" y="86"/>
                </a:lnTo>
                <a:lnTo>
                  <a:pt x="483" y="62"/>
                </a:lnTo>
                <a:lnTo>
                  <a:pt x="557" y="42"/>
                </a:lnTo>
                <a:lnTo>
                  <a:pt x="623" y="24"/>
                </a:lnTo>
                <a:lnTo>
                  <a:pt x="683" y="12"/>
                </a:lnTo>
                <a:lnTo>
                  <a:pt x="733" y="2"/>
                </a:lnTo>
                <a:lnTo>
                  <a:pt x="771" y="0"/>
                </a:lnTo>
                <a:lnTo>
                  <a:pt x="771" y="0"/>
                </a:lnTo>
                <a:lnTo>
                  <a:pt x="785" y="0"/>
                </a:lnTo>
                <a:lnTo>
                  <a:pt x="793" y="2"/>
                </a:lnTo>
                <a:lnTo>
                  <a:pt x="799" y="6"/>
                </a:lnTo>
                <a:lnTo>
                  <a:pt x="801" y="12"/>
                </a:lnTo>
                <a:lnTo>
                  <a:pt x="799" y="16"/>
                </a:lnTo>
                <a:lnTo>
                  <a:pt x="791" y="24"/>
                </a:lnTo>
                <a:lnTo>
                  <a:pt x="783" y="32"/>
                </a:lnTo>
                <a:lnTo>
                  <a:pt x="769" y="42"/>
                </a:lnTo>
                <a:lnTo>
                  <a:pt x="733" y="62"/>
                </a:lnTo>
                <a:lnTo>
                  <a:pt x="683" y="86"/>
                </a:lnTo>
                <a:lnTo>
                  <a:pt x="623" y="114"/>
                </a:lnTo>
                <a:lnTo>
                  <a:pt x="551" y="142"/>
                </a:lnTo>
                <a:lnTo>
                  <a:pt x="551" y="142"/>
                </a:lnTo>
                <a:lnTo>
                  <a:pt x="473" y="170"/>
                </a:lnTo>
                <a:lnTo>
                  <a:pt x="395" y="198"/>
                </a:lnTo>
                <a:lnTo>
                  <a:pt x="318" y="222"/>
                </a:lnTo>
                <a:lnTo>
                  <a:pt x="244" y="242"/>
                </a:lnTo>
                <a:lnTo>
                  <a:pt x="176" y="260"/>
                </a:lnTo>
                <a:lnTo>
                  <a:pt x="116" y="272"/>
                </a:lnTo>
                <a:lnTo>
                  <a:pt x="68" y="282"/>
                </a:lnTo>
                <a:lnTo>
                  <a:pt x="30" y="284"/>
                </a:lnTo>
                <a:lnTo>
                  <a:pt x="30" y="284"/>
                </a:lnTo>
                <a:lnTo>
                  <a:pt x="16" y="284"/>
                </a:lnTo>
                <a:lnTo>
                  <a:pt x="6" y="282"/>
                </a:lnTo>
                <a:lnTo>
                  <a:pt x="2" y="278"/>
                </a:lnTo>
                <a:lnTo>
                  <a:pt x="0" y="272"/>
                </a:lnTo>
                <a:lnTo>
                  <a:pt x="2" y="266"/>
                </a:lnTo>
                <a:lnTo>
                  <a:pt x="8" y="260"/>
                </a:lnTo>
                <a:lnTo>
                  <a:pt x="18" y="252"/>
                </a:lnTo>
                <a:lnTo>
                  <a:pt x="32" y="242"/>
                </a:lnTo>
                <a:lnTo>
                  <a:pt x="68" y="222"/>
                </a:lnTo>
                <a:lnTo>
                  <a:pt x="118" y="198"/>
                </a:lnTo>
                <a:lnTo>
                  <a:pt x="178" y="170"/>
                </a:lnTo>
                <a:lnTo>
                  <a:pt x="250" y="142"/>
                </a:lnTo>
                <a:lnTo>
                  <a:pt x="250" y="142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1052588F-DB86-454E-94B4-6D70C2182280}"/>
              </a:ext>
            </a:extLst>
          </p:cNvPr>
          <p:cNvSpPr>
            <a:spLocks/>
          </p:cNvSpPr>
          <p:nvPr/>
        </p:nvSpPr>
        <p:spPr bwMode="auto">
          <a:xfrm>
            <a:off x="4212005" y="1234982"/>
            <a:ext cx="1441176" cy="927593"/>
          </a:xfrm>
          <a:custGeom>
            <a:avLst/>
            <a:gdLst>
              <a:gd name="T0" fmla="*/ 92 w 550"/>
              <a:gd name="T1" fmla="*/ 178 h 354"/>
              <a:gd name="T2" fmla="*/ 92 w 550"/>
              <a:gd name="T3" fmla="*/ 178 h 354"/>
              <a:gd name="T4" fmla="*/ 138 w 550"/>
              <a:gd name="T5" fmla="*/ 142 h 354"/>
              <a:gd name="T6" fmla="*/ 188 w 550"/>
              <a:gd name="T7" fmla="*/ 108 h 354"/>
              <a:gd name="T8" fmla="*/ 238 w 550"/>
              <a:gd name="T9" fmla="*/ 78 h 354"/>
              <a:gd name="T10" fmla="*/ 292 w 550"/>
              <a:gd name="T11" fmla="*/ 52 h 354"/>
              <a:gd name="T12" fmla="*/ 344 w 550"/>
              <a:gd name="T13" fmla="*/ 30 h 354"/>
              <a:gd name="T14" fmla="*/ 394 w 550"/>
              <a:gd name="T15" fmla="*/ 14 h 354"/>
              <a:gd name="T16" fmla="*/ 416 w 550"/>
              <a:gd name="T17" fmla="*/ 8 h 354"/>
              <a:gd name="T18" fmla="*/ 440 w 550"/>
              <a:gd name="T19" fmla="*/ 4 h 354"/>
              <a:gd name="T20" fmla="*/ 460 w 550"/>
              <a:gd name="T21" fmla="*/ 2 h 354"/>
              <a:gd name="T22" fmla="*/ 480 w 550"/>
              <a:gd name="T23" fmla="*/ 0 h 354"/>
              <a:gd name="T24" fmla="*/ 480 w 550"/>
              <a:gd name="T25" fmla="*/ 0 h 354"/>
              <a:gd name="T26" fmla="*/ 498 w 550"/>
              <a:gd name="T27" fmla="*/ 2 h 354"/>
              <a:gd name="T28" fmla="*/ 512 w 550"/>
              <a:gd name="T29" fmla="*/ 4 h 354"/>
              <a:gd name="T30" fmla="*/ 526 w 550"/>
              <a:gd name="T31" fmla="*/ 8 h 354"/>
              <a:gd name="T32" fmla="*/ 536 w 550"/>
              <a:gd name="T33" fmla="*/ 14 h 354"/>
              <a:gd name="T34" fmla="*/ 542 w 550"/>
              <a:gd name="T35" fmla="*/ 22 h 354"/>
              <a:gd name="T36" fmla="*/ 548 w 550"/>
              <a:gd name="T37" fmla="*/ 30 h 354"/>
              <a:gd name="T38" fmla="*/ 550 w 550"/>
              <a:gd name="T39" fmla="*/ 42 h 354"/>
              <a:gd name="T40" fmla="*/ 550 w 550"/>
              <a:gd name="T41" fmla="*/ 52 h 354"/>
              <a:gd name="T42" fmla="*/ 546 w 550"/>
              <a:gd name="T43" fmla="*/ 66 h 354"/>
              <a:gd name="T44" fmla="*/ 540 w 550"/>
              <a:gd name="T45" fmla="*/ 78 h 354"/>
              <a:gd name="T46" fmla="*/ 534 w 550"/>
              <a:gd name="T47" fmla="*/ 94 h 354"/>
              <a:gd name="T48" fmla="*/ 522 w 550"/>
              <a:gd name="T49" fmla="*/ 108 h 354"/>
              <a:gd name="T50" fmla="*/ 510 w 550"/>
              <a:gd name="T51" fmla="*/ 124 h 354"/>
              <a:gd name="T52" fmla="*/ 494 w 550"/>
              <a:gd name="T53" fmla="*/ 142 h 354"/>
              <a:gd name="T54" fmla="*/ 478 w 550"/>
              <a:gd name="T55" fmla="*/ 160 h 354"/>
              <a:gd name="T56" fmla="*/ 458 w 550"/>
              <a:gd name="T57" fmla="*/ 178 h 354"/>
              <a:gd name="T58" fmla="*/ 458 w 550"/>
              <a:gd name="T59" fmla="*/ 178 h 354"/>
              <a:gd name="T60" fmla="*/ 412 w 550"/>
              <a:gd name="T61" fmla="*/ 214 h 354"/>
              <a:gd name="T62" fmla="*/ 364 w 550"/>
              <a:gd name="T63" fmla="*/ 246 h 354"/>
              <a:gd name="T64" fmla="*/ 312 w 550"/>
              <a:gd name="T65" fmla="*/ 276 h 354"/>
              <a:gd name="T66" fmla="*/ 258 w 550"/>
              <a:gd name="T67" fmla="*/ 302 h 354"/>
              <a:gd name="T68" fmla="*/ 206 w 550"/>
              <a:gd name="T69" fmla="*/ 324 h 354"/>
              <a:gd name="T70" fmla="*/ 156 w 550"/>
              <a:gd name="T71" fmla="*/ 340 h 354"/>
              <a:gd name="T72" fmla="*/ 134 w 550"/>
              <a:gd name="T73" fmla="*/ 346 h 354"/>
              <a:gd name="T74" fmla="*/ 110 w 550"/>
              <a:gd name="T75" fmla="*/ 350 h 354"/>
              <a:gd name="T76" fmla="*/ 90 w 550"/>
              <a:gd name="T77" fmla="*/ 354 h 354"/>
              <a:gd name="T78" fmla="*/ 70 w 550"/>
              <a:gd name="T79" fmla="*/ 354 h 354"/>
              <a:gd name="T80" fmla="*/ 70 w 550"/>
              <a:gd name="T81" fmla="*/ 354 h 354"/>
              <a:gd name="T82" fmla="*/ 52 w 550"/>
              <a:gd name="T83" fmla="*/ 354 h 354"/>
              <a:gd name="T84" fmla="*/ 38 w 550"/>
              <a:gd name="T85" fmla="*/ 350 h 354"/>
              <a:gd name="T86" fmla="*/ 24 w 550"/>
              <a:gd name="T87" fmla="*/ 346 h 354"/>
              <a:gd name="T88" fmla="*/ 14 w 550"/>
              <a:gd name="T89" fmla="*/ 340 h 354"/>
              <a:gd name="T90" fmla="*/ 8 w 550"/>
              <a:gd name="T91" fmla="*/ 332 h 354"/>
              <a:gd name="T92" fmla="*/ 2 w 550"/>
              <a:gd name="T93" fmla="*/ 324 h 354"/>
              <a:gd name="T94" fmla="*/ 0 w 550"/>
              <a:gd name="T95" fmla="*/ 314 h 354"/>
              <a:gd name="T96" fmla="*/ 0 w 550"/>
              <a:gd name="T97" fmla="*/ 302 h 354"/>
              <a:gd name="T98" fmla="*/ 4 w 550"/>
              <a:gd name="T99" fmla="*/ 290 h 354"/>
              <a:gd name="T100" fmla="*/ 10 w 550"/>
              <a:gd name="T101" fmla="*/ 276 h 354"/>
              <a:gd name="T102" fmla="*/ 16 w 550"/>
              <a:gd name="T103" fmla="*/ 262 h 354"/>
              <a:gd name="T104" fmla="*/ 28 w 550"/>
              <a:gd name="T105" fmla="*/ 246 h 354"/>
              <a:gd name="T106" fmla="*/ 40 w 550"/>
              <a:gd name="T107" fmla="*/ 230 h 354"/>
              <a:gd name="T108" fmla="*/ 56 w 550"/>
              <a:gd name="T109" fmla="*/ 214 h 354"/>
              <a:gd name="T110" fmla="*/ 72 w 550"/>
              <a:gd name="T111" fmla="*/ 196 h 354"/>
              <a:gd name="T112" fmla="*/ 92 w 550"/>
              <a:gd name="T113" fmla="*/ 178 h 354"/>
              <a:gd name="T114" fmla="*/ 92 w 550"/>
              <a:gd name="T115" fmla="*/ 17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0" h="354">
                <a:moveTo>
                  <a:pt x="92" y="178"/>
                </a:moveTo>
                <a:lnTo>
                  <a:pt x="92" y="178"/>
                </a:lnTo>
                <a:lnTo>
                  <a:pt x="138" y="142"/>
                </a:lnTo>
                <a:lnTo>
                  <a:pt x="188" y="108"/>
                </a:lnTo>
                <a:lnTo>
                  <a:pt x="238" y="78"/>
                </a:lnTo>
                <a:lnTo>
                  <a:pt x="292" y="52"/>
                </a:lnTo>
                <a:lnTo>
                  <a:pt x="344" y="30"/>
                </a:lnTo>
                <a:lnTo>
                  <a:pt x="394" y="14"/>
                </a:lnTo>
                <a:lnTo>
                  <a:pt x="416" y="8"/>
                </a:lnTo>
                <a:lnTo>
                  <a:pt x="440" y="4"/>
                </a:lnTo>
                <a:lnTo>
                  <a:pt x="460" y="2"/>
                </a:lnTo>
                <a:lnTo>
                  <a:pt x="480" y="0"/>
                </a:lnTo>
                <a:lnTo>
                  <a:pt x="480" y="0"/>
                </a:lnTo>
                <a:lnTo>
                  <a:pt x="498" y="2"/>
                </a:lnTo>
                <a:lnTo>
                  <a:pt x="512" y="4"/>
                </a:lnTo>
                <a:lnTo>
                  <a:pt x="526" y="8"/>
                </a:lnTo>
                <a:lnTo>
                  <a:pt x="536" y="14"/>
                </a:lnTo>
                <a:lnTo>
                  <a:pt x="542" y="22"/>
                </a:lnTo>
                <a:lnTo>
                  <a:pt x="548" y="30"/>
                </a:lnTo>
                <a:lnTo>
                  <a:pt x="550" y="42"/>
                </a:lnTo>
                <a:lnTo>
                  <a:pt x="550" y="52"/>
                </a:lnTo>
                <a:lnTo>
                  <a:pt x="546" y="66"/>
                </a:lnTo>
                <a:lnTo>
                  <a:pt x="540" y="78"/>
                </a:lnTo>
                <a:lnTo>
                  <a:pt x="534" y="94"/>
                </a:lnTo>
                <a:lnTo>
                  <a:pt x="522" y="108"/>
                </a:lnTo>
                <a:lnTo>
                  <a:pt x="510" y="124"/>
                </a:lnTo>
                <a:lnTo>
                  <a:pt x="494" y="142"/>
                </a:lnTo>
                <a:lnTo>
                  <a:pt x="478" y="160"/>
                </a:lnTo>
                <a:lnTo>
                  <a:pt x="458" y="178"/>
                </a:lnTo>
                <a:lnTo>
                  <a:pt x="458" y="178"/>
                </a:lnTo>
                <a:lnTo>
                  <a:pt x="412" y="214"/>
                </a:lnTo>
                <a:lnTo>
                  <a:pt x="364" y="246"/>
                </a:lnTo>
                <a:lnTo>
                  <a:pt x="312" y="276"/>
                </a:lnTo>
                <a:lnTo>
                  <a:pt x="258" y="302"/>
                </a:lnTo>
                <a:lnTo>
                  <a:pt x="206" y="324"/>
                </a:lnTo>
                <a:lnTo>
                  <a:pt x="156" y="340"/>
                </a:lnTo>
                <a:lnTo>
                  <a:pt x="134" y="346"/>
                </a:lnTo>
                <a:lnTo>
                  <a:pt x="110" y="350"/>
                </a:lnTo>
                <a:lnTo>
                  <a:pt x="90" y="354"/>
                </a:lnTo>
                <a:lnTo>
                  <a:pt x="70" y="354"/>
                </a:lnTo>
                <a:lnTo>
                  <a:pt x="70" y="354"/>
                </a:lnTo>
                <a:lnTo>
                  <a:pt x="52" y="354"/>
                </a:lnTo>
                <a:lnTo>
                  <a:pt x="38" y="350"/>
                </a:lnTo>
                <a:lnTo>
                  <a:pt x="24" y="346"/>
                </a:lnTo>
                <a:lnTo>
                  <a:pt x="14" y="340"/>
                </a:lnTo>
                <a:lnTo>
                  <a:pt x="8" y="332"/>
                </a:lnTo>
                <a:lnTo>
                  <a:pt x="2" y="324"/>
                </a:lnTo>
                <a:lnTo>
                  <a:pt x="0" y="314"/>
                </a:lnTo>
                <a:lnTo>
                  <a:pt x="0" y="302"/>
                </a:lnTo>
                <a:lnTo>
                  <a:pt x="4" y="290"/>
                </a:lnTo>
                <a:lnTo>
                  <a:pt x="10" y="276"/>
                </a:lnTo>
                <a:lnTo>
                  <a:pt x="16" y="262"/>
                </a:lnTo>
                <a:lnTo>
                  <a:pt x="28" y="246"/>
                </a:lnTo>
                <a:lnTo>
                  <a:pt x="40" y="230"/>
                </a:lnTo>
                <a:lnTo>
                  <a:pt x="56" y="214"/>
                </a:lnTo>
                <a:lnTo>
                  <a:pt x="72" y="196"/>
                </a:lnTo>
                <a:lnTo>
                  <a:pt x="92" y="178"/>
                </a:lnTo>
                <a:lnTo>
                  <a:pt x="92" y="178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957CE796-6256-4EC5-A0EA-F0693DDB269C}"/>
              </a:ext>
            </a:extLst>
          </p:cNvPr>
          <p:cNvSpPr>
            <a:spLocks/>
          </p:cNvSpPr>
          <p:nvPr/>
        </p:nvSpPr>
        <p:spPr bwMode="auto">
          <a:xfrm>
            <a:off x="4159043" y="3221354"/>
            <a:ext cx="1587914" cy="733689"/>
          </a:xfrm>
          <a:custGeom>
            <a:avLst/>
            <a:gdLst>
              <a:gd name="T0" fmla="*/ 120 w 606"/>
              <a:gd name="T1" fmla="*/ 140 h 280"/>
              <a:gd name="T2" fmla="*/ 120 w 606"/>
              <a:gd name="T3" fmla="*/ 140 h 280"/>
              <a:gd name="T4" fmla="*/ 174 w 606"/>
              <a:gd name="T5" fmla="*/ 112 h 280"/>
              <a:gd name="T6" fmla="*/ 230 w 606"/>
              <a:gd name="T7" fmla="*/ 86 h 280"/>
              <a:gd name="T8" fmla="*/ 288 w 606"/>
              <a:gd name="T9" fmla="*/ 62 h 280"/>
              <a:gd name="T10" fmla="*/ 346 w 606"/>
              <a:gd name="T11" fmla="*/ 42 h 280"/>
              <a:gd name="T12" fmla="*/ 402 w 606"/>
              <a:gd name="T13" fmla="*/ 24 h 280"/>
              <a:gd name="T14" fmla="*/ 456 w 606"/>
              <a:gd name="T15" fmla="*/ 12 h 280"/>
              <a:gd name="T16" fmla="*/ 504 w 606"/>
              <a:gd name="T17" fmla="*/ 2 h 280"/>
              <a:gd name="T18" fmla="*/ 526 w 606"/>
              <a:gd name="T19" fmla="*/ 0 h 280"/>
              <a:gd name="T20" fmla="*/ 546 w 606"/>
              <a:gd name="T21" fmla="*/ 0 h 280"/>
              <a:gd name="T22" fmla="*/ 546 w 606"/>
              <a:gd name="T23" fmla="*/ 0 h 280"/>
              <a:gd name="T24" fmla="*/ 562 w 606"/>
              <a:gd name="T25" fmla="*/ 0 h 280"/>
              <a:gd name="T26" fmla="*/ 576 w 606"/>
              <a:gd name="T27" fmla="*/ 2 h 280"/>
              <a:gd name="T28" fmla="*/ 588 w 606"/>
              <a:gd name="T29" fmla="*/ 6 h 280"/>
              <a:gd name="T30" fmla="*/ 596 w 606"/>
              <a:gd name="T31" fmla="*/ 12 h 280"/>
              <a:gd name="T32" fmla="*/ 602 w 606"/>
              <a:gd name="T33" fmla="*/ 18 h 280"/>
              <a:gd name="T34" fmla="*/ 606 w 606"/>
              <a:gd name="T35" fmla="*/ 24 h 280"/>
              <a:gd name="T36" fmla="*/ 606 w 606"/>
              <a:gd name="T37" fmla="*/ 32 h 280"/>
              <a:gd name="T38" fmla="*/ 604 w 606"/>
              <a:gd name="T39" fmla="*/ 42 h 280"/>
              <a:gd name="T40" fmla="*/ 598 w 606"/>
              <a:gd name="T41" fmla="*/ 52 h 280"/>
              <a:gd name="T42" fmla="*/ 590 w 606"/>
              <a:gd name="T43" fmla="*/ 62 h 280"/>
              <a:gd name="T44" fmla="*/ 578 w 606"/>
              <a:gd name="T45" fmla="*/ 74 h 280"/>
              <a:gd name="T46" fmla="*/ 566 w 606"/>
              <a:gd name="T47" fmla="*/ 86 h 280"/>
              <a:gd name="T48" fmla="*/ 530 w 606"/>
              <a:gd name="T49" fmla="*/ 112 h 280"/>
              <a:gd name="T50" fmla="*/ 486 w 606"/>
              <a:gd name="T51" fmla="*/ 140 h 280"/>
              <a:gd name="T52" fmla="*/ 486 w 606"/>
              <a:gd name="T53" fmla="*/ 140 h 280"/>
              <a:gd name="T54" fmla="*/ 432 w 606"/>
              <a:gd name="T55" fmla="*/ 168 h 280"/>
              <a:gd name="T56" fmla="*/ 376 w 606"/>
              <a:gd name="T57" fmla="*/ 194 h 280"/>
              <a:gd name="T58" fmla="*/ 320 w 606"/>
              <a:gd name="T59" fmla="*/ 218 h 280"/>
              <a:gd name="T60" fmla="*/ 262 w 606"/>
              <a:gd name="T61" fmla="*/ 240 h 280"/>
              <a:gd name="T62" fmla="*/ 204 w 606"/>
              <a:gd name="T63" fmla="*/ 256 h 280"/>
              <a:gd name="T64" fmla="*/ 152 w 606"/>
              <a:gd name="T65" fmla="*/ 270 h 280"/>
              <a:gd name="T66" fmla="*/ 102 w 606"/>
              <a:gd name="T67" fmla="*/ 278 h 280"/>
              <a:gd name="T68" fmla="*/ 82 w 606"/>
              <a:gd name="T69" fmla="*/ 280 h 280"/>
              <a:gd name="T70" fmla="*/ 62 w 606"/>
              <a:gd name="T71" fmla="*/ 280 h 280"/>
              <a:gd name="T72" fmla="*/ 62 w 606"/>
              <a:gd name="T73" fmla="*/ 280 h 280"/>
              <a:gd name="T74" fmla="*/ 44 w 606"/>
              <a:gd name="T75" fmla="*/ 280 h 280"/>
              <a:gd name="T76" fmla="*/ 30 w 606"/>
              <a:gd name="T77" fmla="*/ 278 h 280"/>
              <a:gd name="T78" fmla="*/ 18 w 606"/>
              <a:gd name="T79" fmla="*/ 274 h 280"/>
              <a:gd name="T80" fmla="*/ 10 w 606"/>
              <a:gd name="T81" fmla="*/ 270 h 280"/>
              <a:gd name="T82" fmla="*/ 4 w 606"/>
              <a:gd name="T83" fmla="*/ 264 h 280"/>
              <a:gd name="T84" fmla="*/ 0 w 606"/>
              <a:gd name="T85" fmla="*/ 256 h 280"/>
              <a:gd name="T86" fmla="*/ 0 w 606"/>
              <a:gd name="T87" fmla="*/ 248 h 280"/>
              <a:gd name="T88" fmla="*/ 4 w 606"/>
              <a:gd name="T89" fmla="*/ 240 h 280"/>
              <a:gd name="T90" fmla="*/ 8 w 606"/>
              <a:gd name="T91" fmla="*/ 230 h 280"/>
              <a:gd name="T92" fmla="*/ 16 w 606"/>
              <a:gd name="T93" fmla="*/ 218 h 280"/>
              <a:gd name="T94" fmla="*/ 28 w 606"/>
              <a:gd name="T95" fmla="*/ 208 h 280"/>
              <a:gd name="T96" fmla="*/ 42 w 606"/>
              <a:gd name="T97" fmla="*/ 194 h 280"/>
              <a:gd name="T98" fmla="*/ 76 w 606"/>
              <a:gd name="T99" fmla="*/ 168 h 280"/>
              <a:gd name="T100" fmla="*/ 120 w 606"/>
              <a:gd name="T101" fmla="*/ 140 h 280"/>
              <a:gd name="T102" fmla="*/ 120 w 606"/>
              <a:gd name="T103" fmla="*/ 1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06" h="280">
                <a:moveTo>
                  <a:pt x="120" y="140"/>
                </a:moveTo>
                <a:lnTo>
                  <a:pt x="120" y="140"/>
                </a:lnTo>
                <a:lnTo>
                  <a:pt x="174" y="112"/>
                </a:lnTo>
                <a:lnTo>
                  <a:pt x="230" y="86"/>
                </a:lnTo>
                <a:lnTo>
                  <a:pt x="288" y="62"/>
                </a:lnTo>
                <a:lnTo>
                  <a:pt x="346" y="42"/>
                </a:lnTo>
                <a:lnTo>
                  <a:pt x="402" y="24"/>
                </a:lnTo>
                <a:lnTo>
                  <a:pt x="456" y="12"/>
                </a:lnTo>
                <a:lnTo>
                  <a:pt x="504" y="2"/>
                </a:lnTo>
                <a:lnTo>
                  <a:pt x="526" y="0"/>
                </a:lnTo>
                <a:lnTo>
                  <a:pt x="546" y="0"/>
                </a:lnTo>
                <a:lnTo>
                  <a:pt x="546" y="0"/>
                </a:lnTo>
                <a:lnTo>
                  <a:pt x="562" y="0"/>
                </a:lnTo>
                <a:lnTo>
                  <a:pt x="576" y="2"/>
                </a:lnTo>
                <a:lnTo>
                  <a:pt x="588" y="6"/>
                </a:lnTo>
                <a:lnTo>
                  <a:pt x="596" y="12"/>
                </a:lnTo>
                <a:lnTo>
                  <a:pt x="602" y="18"/>
                </a:lnTo>
                <a:lnTo>
                  <a:pt x="606" y="24"/>
                </a:lnTo>
                <a:lnTo>
                  <a:pt x="606" y="32"/>
                </a:lnTo>
                <a:lnTo>
                  <a:pt x="604" y="42"/>
                </a:lnTo>
                <a:lnTo>
                  <a:pt x="598" y="52"/>
                </a:lnTo>
                <a:lnTo>
                  <a:pt x="590" y="62"/>
                </a:lnTo>
                <a:lnTo>
                  <a:pt x="578" y="74"/>
                </a:lnTo>
                <a:lnTo>
                  <a:pt x="566" y="86"/>
                </a:lnTo>
                <a:lnTo>
                  <a:pt x="530" y="112"/>
                </a:lnTo>
                <a:lnTo>
                  <a:pt x="486" y="140"/>
                </a:lnTo>
                <a:lnTo>
                  <a:pt x="486" y="140"/>
                </a:lnTo>
                <a:lnTo>
                  <a:pt x="432" y="168"/>
                </a:lnTo>
                <a:lnTo>
                  <a:pt x="376" y="194"/>
                </a:lnTo>
                <a:lnTo>
                  <a:pt x="320" y="218"/>
                </a:lnTo>
                <a:lnTo>
                  <a:pt x="262" y="240"/>
                </a:lnTo>
                <a:lnTo>
                  <a:pt x="204" y="256"/>
                </a:lnTo>
                <a:lnTo>
                  <a:pt x="152" y="270"/>
                </a:lnTo>
                <a:lnTo>
                  <a:pt x="102" y="278"/>
                </a:lnTo>
                <a:lnTo>
                  <a:pt x="82" y="280"/>
                </a:lnTo>
                <a:lnTo>
                  <a:pt x="62" y="280"/>
                </a:lnTo>
                <a:lnTo>
                  <a:pt x="62" y="280"/>
                </a:lnTo>
                <a:lnTo>
                  <a:pt x="44" y="280"/>
                </a:lnTo>
                <a:lnTo>
                  <a:pt x="30" y="278"/>
                </a:lnTo>
                <a:lnTo>
                  <a:pt x="18" y="274"/>
                </a:lnTo>
                <a:lnTo>
                  <a:pt x="10" y="270"/>
                </a:lnTo>
                <a:lnTo>
                  <a:pt x="4" y="264"/>
                </a:lnTo>
                <a:lnTo>
                  <a:pt x="0" y="256"/>
                </a:lnTo>
                <a:lnTo>
                  <a:pt x="0" y="248"/>
                </a:lnTo>
                <a:lnTo>
                  <a:pt x="4" y="240"/>
                </a:lnTo>
                <a:lnTo>
                  <a:pt x="8" y="230"/>
                </a:lnTo>
                <a:lnTo>
                  <a:pt x="16" y="218"/>
                </a:lnTo>
                <a:lnTo>
                  <a:pt x="28" y="208"/>
                </a:lnTo>
                <a:lnTo>
                  <a:pt x="42" y="194"/>
                </a:lnTo>
                <a:lnTo>
                  <a:pt x="76" y="168"/>
                </a:lnTo>
                <a:lnTo>
                  <a:pt x="120" y="140"/>
                </a:lnTo>
                <a:lnTo>
                  <a:pt x="120" y="14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A24BFDFB-3204-4B3D-AABD-89DC47EA8C30}"/>
              </a:ext>
            </a:extLst>
          </p:cNvPr>
          <p:cNvSpPr>
            <a:spLocks/>
          </p:cNvSpPr>
          <p:nvPr/>
        </p:nvSpPr>
        <p:spPr bwMode="auto">
          <a:xfrm>
            <a:off x="3275996" y="5182170"/>
            <a:ext cx="2295400" cy="744171"/>
          </a:xfrm>
          <a:custGeom>
            <a:avLst/>
            <a:gdLst>
              <a:gd name="T0" fmla="*/ 256 w 876"/>
              <a:gd name="T1" fmla="*/ 142 h 284"/>
              <a:gd name="T2" fmla="*/ 256 w 876"/>
              <a:gd name="T3" fmla="*/ 142 h 284"/>
              <a:gd name="T4" fmla="*/ 340 w 876"/>
              <a:gd name="T5" fmla="*/ 114 h 284"/>
              <a:gd name="T6" fmla="*/ 426 w 876"/>
              <a:gd name="T7" fmla="*/ 86 h 284"/>
              <a:gd name="T8" fmla="*/ 510 w 876"/>
              <a:gd name="T9" fmla="*/ 62 h 284"/>
              <a:gd name="T10" fmla="*/ 592 w 876"/>
              <a:gd name="T11" fmla="*/ 42 h 284"/>
              <a:gd name="T12" fmla="*/ 668 w 876"/>
              <a:gd name="T13" fmla="*/ 24 h 284"/>
              <a:gd name="T14" fmla="*/ 736 w 876"/>
              <a:gd name="T15" fmla="*/ 12 h 284"/>
              <a:gd name="T16" fmla="*/ 792 w 876"/>
              <a:gd name="T17" fmla="*/ 2 h 284"/>
              <a:gd name="T18" fmla="*/ 816 w 876"/>
              <a:gd name="T19" fmla="*/ 0 h 284"/>
              <a:gd name="T20" fmla="*/ 838 w 876"/>
              <a:gd name="T21" fmla="*/ 0 h 284"/>
              <a:gd name="T22" fmla="*/ 838 w 876"/>
              <a:gd name="T23" fmla="*/ 0 h 284"/>
              <a:gd name="T24" fmla="*/ 854 w 876"/>
              <a:gd name="T25" fmla="*/ 0 h 284"/>
              <a:gd name="T26" fmla="*/ 866 w 876"/>
              <a:gd name="T27" fmla="*/ 2 h 284"/>
              <a:gd name="T28" fmla="*/ 874 w 876"/>
              <a:gd name="T29" fmla="*/ 6 h 284"/>
              <a:gd name="T30" fmla="*/ 876 w 876"/>
              <a:gd name="T31" fmla="*/ 12 h 284"/>
              <a:gd name="T32" fmla="*/ 876 w 876"/>
              <a:gd name="T33" fmla="*/ 16 h 284"/>
              <a:gd name="T34" fmla="*/ 872 w 876"/>
              <a:gd name="T35" fmla="*/ 24 h 284"/>
              <a:gd name="T36" fmla="*/ 862 w 876"/>
              <a:gd name="T37" fmla="*/ 32 h 284"/>
              <a:gd name="T38" fmla="*/ 850 w 876"/>
              <a:gd name="T39" fmla="*/ 42 h 284"/>
              <a:gd name="T40" fmla="*/ 812 w 876"/>
              <a:gd name="T41" fmla="*/ 62 h 284"/>
              <a:gd name="T42" fmla="*/ 762 w 876"/>
              <a:gd name="T43" fmla="*/ 86 h 284"/>
              <a:gd name="T44" fmla="*/ 698 w 876"/>
              <a:gd name="T45" fmla="*/ 114 h 284"/>
              <a:gd name="T46" fmla="*/ 620 w 876"/>
              <a:gd name="T47" fmla="*/ 142 h 284"/>
              <a:gd name="T48" fmla="*/ 620 w 876"/>
              <a:gd name="T49" fmla="*/ 142 h 284"/>
              <a:gd name="T50" fmla="*/ 536 w 876"/>
              <a:gd name="T51" fmla="*/ 170 h 284"/>
              <a:gd name="T52" fmla="*/ 450 w 876"/>
              <a:gd name="T53" fmla="*/ 198 h 284"/>
              <a:gd name="T54" fmla="*/ 366 w 876"/>
              <a:gd name="T55" fmla="*/ 222 h 284"/>
              <a:gd name="T56" fmla="*/ 284 w 876"/>
              <a:gd name="T57" fmla="*/ 242 h 284"/>
              <a:gd name="T58" fmla="*/ 208 w 876"/>
              <a:gd name="T59" fmla="*/ 260 h 284"/>
              <a:gd name="T60" fmla="*/ 140 w 876"/>
              <a:gd name="T61" fmla="*/ 272 h 284"/>
              <a:gd name="T62" fmla="*/ 84 w 876"/>
              <a:gd name="T63" fmla="*/ 282 h 284"/>
              <a:gd name="T64" fmla="*/ 60 w 876"/>
              <a:gd name="T65" fmla="*/ 284 h 284"/>
              <a:gd name="T66" fmla="*/ 38 w 876"/>
              <a:gd name="T67" fmla="*/ 284 h 284"/>
              <a:gd name="T68" fmla="*/ 38 w 876"/>
              <a:gd name="T69" fmla="*/ 284 h 284"/>
              <a:gd name="T70" fmla="*/ 22 w 876"/>
              <a:gd name="T71" fmla="*/ 284 h 284"/>
              <a:gd name="T72" fmla="*/ 10 w 876"/>
              <a:gd name="T73" fmla="*/ 282 h 284"/>
              <a:gd name="T74" fmla="*/ 2 w 876"/>
              <a:gd name="T75" fmla="*/ 278 h 284"/>
              <a:gd name="T76" fmla="*/ 0 w 876"/>
              <a:gd name="T77" fmla="*/ 272 h 284"/>
              <a:gd name="T78" fmla="*/ 0 w 876"/>
              <a:gd name="T79" fmla="*/ 266 h 284"/>
              <a:gd name="T80" fmla="*/ 4 w 876"/>
              <a:gd name="T81" fmla="*/ 260 h 284"/>
              <a:gd name="T82" fmla="*/ 14 w 876"/>
              <a:gd name="T83" fmla="*/ 252 h 284"/>
              <a:gd name="T84" fmla="*/ 26 w 876"/>
              <a:gd name="T85" fmla="*/ 242 h 284"/>
              <a:gd name="T86" fmla="*/ 64 w 876"/>
              <a:gd name="T87" fmla="*/ 222 h 284"/>
              <a:gd name="T88" fmla="*/ 114 w 876"/>
              <a:gd name="T89" fmla="*/ 198 h 284"/>
              <a:gd name="T90" fmla="*/ 178 w 876"/>
              <a:gd name="T91" fmla="*/ 170 h 284"/>
              <a:gd name="T92" fmla="*/ 256 w 876"/>
              <a:gd name="T93" fmla="*/ 142 h 284"/>
              <a:gd name="T94" fmla="*/ 256 w 876"/>
              <a:gd name="T95" fmla="*/ 14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76" h="284">
                <a:moveTo>
                  <a:pt x="256" y="142"/>
                </a:moveTo>
                <a:lnTo>
                  <a:pt x="256" y="142"/>
                </a:lnTo>
                <a:lnTo>
                  <a:pt x="340" y="114"/>
                </a:lnTo>
                <a:lnTo>
                  <a:pt x="426" y="86"/>
                </a:lnTo>
                <a:lnTo>
                  <a:pt x="510" y="62"/>
                </a:lnTo>
                <a:lnTo>
                  <a:pt x="592" y="42"/>
                </a:lnTo>
                <a:lnTo>
                  <a:pt x="668" y="24"/>
                </a:lnTo>
                <a:lnTo>
                  <a:pt x="736" y="12"/>
                </a:lnTo>
                <a:lnTo>
                  <a:pt x="792" y="2"/>
                </a:lnTo>
                <a:lnTo>
                  <a:pt x="816" y="0"/>
                </a:lnTo>
                <a:lnTo>
                  <a:pt x="838" y="0"/>
                </a:lnTo>
                <a:lnTo>
                  <a:pt x="838" y="0"/>
                </a:lnTo>
                <a:lnTo>
                  <a:pt x="854" y="0"/>
                </a:lnTo>
                <a:lnTo>
                  <a:pt x="866" y="2"/>
                </a:lnTo>
                <a:lnTo>
                  <a:pt x="874" y="6"/>
                </a:lnTo>
                <a:lnTo>
                  <a:pt x="876" y="12"/>
                </a:lnTo>
                <a:lnTo>
                  <a:pt x="876" y="16"/>
                </a:lnTo>
                <a:lnTo>
                  <a:pt x="872" y="24"/>
                </a:lnTo>
                <a:lnTo>
                  <a:pt x="862" y="32"/>
                </a:lnTo>
                <a:lnTo>
                  <a:pt x="850" y="42"/>
                </a:lnTo>
                <a:lnTo>
                  <a:pt x="812" y="62"/>
                </a:lnTo>
                <a:lnTo>
                  <a:pt x="762" y="86"/>
                </a:lnTo>
                <a:lnTo>
                  <a:pt x="698" y="114"/>
                </a:lnTo>
                <a:lnTo>
                  <a:pt x="620" y="142"/>
                </a:lnTo>
                <a:lnTo>
                  <a:pt x="620" y="142"/>
                </a:lnTo>
                <a:lnTo>
                  <a:pt x="536" y="170"/>
                </a:lnTo>
                <a:lnTo>
                  <a:pt x="450" y="198"/>
                </a:lnTo>
                <a:lnTo>
                  <a:pt x="366" y="222"/>
                </a:lnTo>
                <a:lnTo>
                  <a:pt x="284" y="242"/>
                </a:lnTo>
                <a:lnTo>
                  <a:pt x="208" y="260"/>
                </a:lnTo>
                <a:lnTo>
                  <a:pt x="140" y="272"/>
                </a:lnTo>
                <a:lnTo>
                  <a:pt x="84" y="282"/>
                </a:lnTo>
                <a:lnTo>
                  <a:pt x="60" y="284"/>
                </a:lnTo>
                <a:lnTo>
                  <a:pt x="38" y="284"/>
                </a:lnTo>
                <a:lnTo>
                  <a:pt x="38" y="284"/>
                </a:lnTo>
                <a:lnTo>
                  <a:pt x="22" y="284"/>
                </a:lnTo>
                <a:lnTo>
                  <a:pt x="10" y="282"/>
                </a:lnTo>
                <a:lnTo>
                  <a:pt x="2" y="278"/>
                </a:lnTo>
                <a:lnTo>
                  <a:pt x="0" y="272"/>
                </a:lnTo>
                <a:lnTo>
                  <a:pt x="0" y="266"/>
                </a:lnTo>
                <a:lnTo>
                  <a:pt x="4" y="260"/>
                </a:lnTo>
                <a:lnTo>
                  <a:pt x="14" y="252"/>
                </a:lnTo>
                <a:lnTo>
                  <a:pt x="26" y="242"/>
                </a:lnTo>
                <a:lnTo>
                  <a:pt x="64" y="222"/>
                </a:lnTo>
                <a:lnTo>
                  <a:pt x="114" y="198"/>
                </a:lnTo>
                <a:lnTo>
                  <a:pt x="178" y="170"/>
                </a:lnTo>
                <a:lnTo>
                  <a:pt x="256" y="142"/>
                </a:lnTo>
                <a:lnTo>
                  <a:pt x="256" y="142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0">
            <a:extLst>
              <a:ext uri="{FF2B5EF4-FFF2-40B4-BE49-F238E27FC236}">
                <a16:creationId xmlns:a16="http://schemas.microsoft.com/office/drawing/2014/main" id="{0535CEFC-023A-4206-9F3B-D8393ABD4406}"/>
              </a:ext>
            </a:extLst>
          </p:cNvPr>
          <p:cNvSpPr>
            <a:spLocks/>
          </p:cNvSpPr>
          <p:nvPr/>
        </p:nvSpPr>
        <p:spPr bwMode="auto">
          <a:xfrm>
            <a:off x="731122" y="1234982"/>
            <a:ext cx="1048128" cy="927593"/>
          </a:xfrm>
          <a:custGeom>
            <a:avLst/>
            <a:gdLst>
              <a:gd name="T0" fmla="*/ 74 w 400"/>
              <a:gd name="T1" fmla="*/ 178 h 354"/>
              <a:gd name="T2" fmla="*/ 74 w 400"/>
              <a:gd name="T3" fmla="*/ 178 h 354"/>
              <a:gd name="T4" fmla="*/ 106 w 400"/>
              <a:gd name="T5" fmla="*/ 142 h 354"/>
              <a:gd name="T6" fmla="*/ 144 w 400"/>
              <a:gd name="T7" fmla="*/ 108 h 354"/>
              <a:gd name="T8" fmla="*/ 182 w 400"/>
              <a:gd name="T9" fmla="*/ 78 h 354"/>
              <a:gd name="T10" fmla="*/ 220 w 400"/>
              <a:gd name="T11" fmla="*/ 52 h 354"/>
              <a:gd name="T12" fmla="*/ 258 w 400"/>
              <a:gd name="T13" fmla="*/ 30 h 354"/>
              <a:gd name="T14" fmla="*/ 294 w 400"/>
              <a:gd name="T15" fmla="*/ 14 h 354"/>
              <a:gd name="T16" fmla="*/ 310 w 400"/>
              <a:gd name="T17" fmla="*/ 8 h 354"/>
              <a:gd name="T18" fmla="*/ 326 w 400"/>
              <a:gd name="T19" fmla="*/ 4 h 354"/>
              <a:gd name="T20" fmla="*/ 342 w 400"/>
              <a:gd name="T21" fmla="*/ 2 h 354"/>
              <a:gd name="T22" fmla="*/ 354 w 400"/>
              <a:gd name="T23" fmla="*/ 0 h 354"/>
              <a:gd name="T24" fmla="*/ 354 w 400"/>
              <a:gd name="T25" fmla="*/ 0 h 354"/>
              <a:gd name="T26" fmla="*/ 366 w 400"/>
              <a:gd name="T27" fmla="*/ 2 h 354"/>
              <a:gd name="T28" fmla="*/ 378 w 400"/>
              <a:gd name="T29" fmla="*/ 4 h 354"/>
              <a:gd name="T30" fmla="*/ 386 w 400"/>
              <a:gd name="T31" fmla="*/ 8 h 354"/>
              <a:gd name="T32" fmla="*/ 392 w 400"/>
              <a:gd name="T33" fmla="*/ 14 h 354"/>
              <a:gd name="T34" fmla="*/ 396 w 400"/>
              <a:gd name="T35" fmla="*/ 22 h 354"/>
              <a:gd name="T36" fmla="*/ 400 w 400"/>
              <a:gd name="T37" fmla="*/ 30 h 354"/>
              <a:gd name="T38" fmla="*/ 400 w 400"/>
              <a:gd name="T39" fmla="*/ 42 h 354"/>
              <a:gd name="T40" fmla="*/ 398 w 400"/>
              <a:gd name="T41" fmla="*/ 52 h 354"/>
              <a:gd name="T42" fmla="*/ 396 w 400"/>
              <a:gd name="T43" fmla="*/ 66 h 354"/>
              <a:gd name="T44" fmla="*/ 392 w 400"/>
              <a:gd name="T45" fmla="*/ 78 h 354"/>
              <a:gd name="T46" fmla="*/ 384 w 400"/>
              <a:gd name="T47" fmla="*/ 94 h 354"/>
              <a:gd name="T48" fmla="*/ 376 w 400"/>
              <a:gd name="T49" fmla="*/ 108 h 354"/>
              <a:gd name="T50" fmla="*/ 356 w 400"/>
              <a:gd name="T51" fmla="*/ 142 h 354"/>
              <a:gd name="T52" fmla="*/ 326 w 400"/>
              <a:gd name="T53" fmla="*/ 178 h 354"/>
              <a:gd name="T54" fmla="*/ 326 w 400"/>
              <a:gd name="T55" fmla="*/ 178 h 354"/>
              <a:gd name="T56" fmla="*/ 292 w 400"/>
              <a:gd name="T57" fmla="*/ 214 h 354"/>
              <a:gd name="T58" fmla="*/ 256 w 400"/>
              <a:gd name="T59" fmla="*/ 246 h 354"/>
              <a:gd name="T60" fmla="*/ 218 w 400"/>
              <a:gd name="T61" fmla="*/ 276 h 354"/>
              <a:gd name="T62" fmla="*/ 180 w 400"/>
              <a:gd name="T63" fmla="*/ 302 h 354"/>
              <a:gd name="T64" fmla="*/ 142 w 400"/>
              <a:gd name="T65" fmla="*/ 324 h 354"/>
              <a:gd name="T66" fmla="*/ 106 w 400"/>
              <a:gd name="T67" fmla="*/ 340 h 354"/>
              <a:gd name="T68" fmla="*/ 90 w 400"/>
              <a:gd name="T69" fmla="*/ 346 h 354"/>
              <a:gd name="T70" fmla="*/ 74 w 400"/>
              <a:gd name="T71" fmla="*/ 350 h 354"/>
              <a:gd name="T72" fmla="*/ 58 w 400"/>
              <a:gd name="T73" fmla="*/ 354 h 354"/>
              <a:gd name="T74" fmla="*/ 44 w 400"/>
              <a:gd name="T75" fmla="*/ 354 h 354"/>
              <a:gd name="T76" fmla="*/ 44 w 400"/>
              <a:gd name="T77" fmla="*/ 354 h 354"/>
              <a:gd name="T78" fmla="*/ 32 w 400"/>
              <a:gd name="T79" fmla="*/ 354 h 354"/>
              <a:gd name="T80" fmla="*/ 22 w 400"/>
              <a:gd name="T81" fmla="*/ 350 h 354"/>
              <a:gd name="T82" fmla="*/ 14 w 400"/>
              <a:gd name="T83" fmla="*/ 346 h 354"/>
              <a:gd name="T84" fmla="*/ 8 w 400"/>
              <a:gd name="T85" fmla="*/ 340 h 354"/>
              <a:gd name="T86" fmla="*/ 2 w 400"/>
              <a:gd name="T87" fmla="*/ 332 h 354"/>
              <a:gd name="T88" fmla="*/ 0 w 400"/>
              <a:gd name="T89" fmla="*/ 324 h 354"/>
              <a:gd name="T90" fmla="*/ 0 w 400"/>
              <a:gd name="T91" fmla="*/ 314 h 354"/>
              <a:gd name="T92" fmla="*/ 0 w 400"/>
              <a:gd name="T93" fmla="*/ 302 h 354"/>
              <a:gd name="T94" fmla="*/ 4 w 400"/>
              <a:gd name="T95" fmla="*/ 290 h 354"/>
              <a:gd name="T96" fmla="*/ 8 w 400"/>
              <a:gd name="T97" fmla="*/ 276 h 354"/>
              <a:gd name="T98" fmla="*/ 14 w 400"/>
              <a:gd name="T99" fmla="*/ 262 h 354"/>
              <a:gd name="T100" fmla="*/ 22 w 400"/>
              <a:gd name="T101" fmla="*/ 246 h 354"/>
              <a:gd name="T102" fmla="*/ 44 w 400"/>
              <a:gd name="T103" fmla="*/ 214 h 354"/>
              <a:gd name="T104" fmla="*/ 74 w 400"/>
              <a:gd name="T105" fmla="*/ 178 h 354"/>
              <a:gd name="T106" fmla="*/ 74 w 400"/>
              <a:gd name="T107" fmla="*/ 17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0" h="354">
                <a:moveTo>
                  <a:pt x="74" y="178"/>
                </a:moveTo>
                <a:lnTo>
                  <a:pt x="74" y="178"/>
                </a:lnTo>
                <a:lnTo>
                  <a:pt x="106" y="142"/>
                </a:lnTo>
                <a:lnTo>
                  <a:pt x="144" y="108"/>
                </a:lnTo>
                <a:lnTo>
                  <a:pt x="182" y="78"/>
                </a:lnTo>
                <a:lnTo>
                  <a:pt x="220" y="52"/>
                </a:lnTo>
                <a:lnTo>
                  <a:pt x="258" y="30"/>
                </a:lnTo>
                <a:lnTo>
                  <a:pt x="294" y="14"/>
                </a:lnTo>
                <a:lnTo>
                  <a:pt x="310" y="8"/>
                </a:lnTo>
                <a:lnTo>
                  <a:pt x="326" y="4"/>
                </a:lnTo>
                <a:lnTo>
                  <a:pt x="342" y="2"/>
                </a:lnTo>
                <a:lnTo>
                  <a:pt x="354" y="0"/>
                </a:lnTo>
                <a:lnTo>
                  <a:pt x="354" y="0"/>
                </a:lnTo>
                <a:lnTo>
                  <a:pt x="366" y="2"/>
                </a:lnTo>
                <a:lnTo>
                  <a:pt x="378" y="4"/>
                </a:lnTo>
                <a:lnTo>
                  <a:pt x="386" y="8"/>
                </a:lnTo>
                <a:lnTo>
                  <a:pt x="392" y="14"/>
                </a:lnTo>
                <a:lnTo>
                  <a:pt x="396" y="22"/>
                </a:lnTo>
                <a:lnTo>
                  <a:pt x="400" y="30"/>
                </a:lnTo>
                <a:lnTo>
                  <a:pt x="400" y="42"/>
                </a:lnTo>
                <a:lnTo>
                  <a:pt x="398" y="52"/>
                </a:lnTo>
                <a:lnTo>
                  <a:pt x="396" y="66"/>
                </a:lnTo>
                <a:lnTo>
                  <a:pt x="392" y="78"/>
                </a:lnTo>
                <a:lnTo>
                  <a:pt x="384" y="94"/>
                </a:lnTo>
                <a:lnTo>
                  <a:pt x="376" y="108"/>
                </a:lnTo>
                <a:lnTo>
                  <a:pt x="356" y="142"/>
                </a:lnTo>
                <a:lnTo>
                  <a:pt x="326" y="178"/>
                </a:lnTo>
                <a:lnTo>
                  <a:pt x="326" y="178"/>
                </a:lnTo>
                <a:lnTo>
                  <a:pt x="292" y="214"/>
                </a:lnTo>
                <a:lnTo>
                  <a:pt x="256" y="246"/>
                </a:lnTo>
                <a:lnTo>
                  <a:pt x="218" y="276"/>
                </a:lnTo>
                <a:lnTo>
                  <a:pt x="180" y="302"/>
                </a:lnTo>
                <a:lnTo>
                  <a:pt x="142" y="324"/>
                </a:lnTo>
                <a:lnTo>
                  <a:pt x="106" y="340"/>
                </a:lnTo>
                <a:lnTo>
                  <a:pt x="90" y="346"/>
                </a:lnTo>
                <a:lnTo>
                  <a:pt x="74" y="350"/>
                </a:lnTo>
                <a:lnTo>
                  <a:pt x="58" y="354"/>
                </a:lnTo>
                <a:lnTo>
                  <a:pt x="44" y="354"/>
                </a:lnTo>
                <a:lnTo>
                  <a:pt x="44" y="354"/>
                </a:lnTo>
                <a:lnTo>
                  <a:pt x="32" y="354"/>
                </a:lnTo>
                <a:lnTo>
                  <a:pt x="22" y="350"/>
                </a:lnTo>
                <a:lnTo>
                  <a:pt x="14" y="346"/>
                </a:lnTo>
                <a:lnTo>
                  <a:pt x="8" y="340"/>
                </a:lnTo>
                <a:lnTo>
                  <a:pt x="2" y="332"/>
                </a:lnTo>
                <a:lnTo>
                  <a:pt x="0" y="324"/>
                </a:lnTo>
                <a:lnTo>
                  <a:pt x="0" y="314"/>
                </a:lnTo>
                <a:lnTo>
                  <a:pt x="0" y="302"/>
                </a:lnTo>
                <a:lnTo>
                  <a:pt x="4" y="290"/>
                </a:lnTo>
                <a:lnTo>
                  <a:pt x="8" y="276"/>
                </a:lnTo>
                <a:lnTo>
                  <a:pt x="14" y="262"/>
                </a:lnTo>
                <a:lnTo>
                  <a:pt x="22" y="246"/>
                </a:lnTo>
                <a:lnTo>
                  <a:pt x="44" y="214"/>
                </a:lnTo>
                <a:lnTo>
                  <a:pt x="74" y="178"/>
                </a:lnTo>
                <a:lnTo>
                  <a:pt x="74" y="178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1">
            <a:extLst>
              <a:ext uri="{FF2B5EF4-FFF2-40B4-BE49-F238E27FC236}">
                <a16:creationId xmlns:a16="http://schemas.microsoft.com/office/drawing/2014/main" id="{4FE4E526-4991-4976-AD3A-376702AE6E94}"/>
              </a:ext>
            </a:extLst>
          </p:cNvPr>
          <p:cNvSpPr>
            <a:spLocks/>
          </p:cNvSpPr>
          <p:nvPr/>
        </p:nvSpPr>
        <p:spPr bwMode="auto">
          <a:xfrm>
            <a:off x="622134" y="3221354"/>
            <a:ext cx="1205347" cy="733689"/>
          </a:xfrm>
          <a:custGeom>
            <a:avLst/>
            <a:gdLst>
              <a:gd name="T0" fmla="*/ 104 w 460"/>
              <a:gd name="T1" fmla="*/ 140 h 280"/>
              <a:gd name="T2" fmla="*/ 104 w 460"/>
              <a:gd name="T3" fmla="*/ 140 h 280"/>
              <a:gd name="T4" fmla="*/ 144 w 460"/>
              <a:gd name="T5" fmla="*/ 112 h 280"/>
              <a:gd name="T6" fmla="*/ 188 w 460"/>
              <a:gd name="T7" fmla="*/ 86 h 280"/>
              <a:gd name="T8" fmla="*/ 232 w 460"/>
              <a:gd name="T9" fmla="*/ 62 h 280"/>
              <a:gd name="T10" fmla="*/ 276 w 460"/>
              <a:gd name="T11" fmla="*/ 42 h 280"/>
              <a:gd name="T12" fmla="*/ 318 w 460"/>
              <a:gd name="T13" fmla="*/ 24 h 280"/>
              <a:gd name="T14" fmla="*/ 358 w 460"/>
              <a:gd name="T15" fmla="*/ 12 h 280"/>
              <a:gd name="T16" fmla="*/ 392 w 460"/>
              <a:gd name="T17" fmla="*/ 2 h 280"/>
              <a:gd name="T18" fmla="*/ 408 w 460"/>
              <a:gd name="T19" fmla="*/ 0 h 280"/>
              <a:gd name="T20" fmla="*/ 422 w 460"/>
              <a:gd name="T21" fmla="*/ 0 h 280"/>
              <a:gd name="T22" fmla="*/ 422 w 460"/>
              <a:gd name="T23" fmla="*/ 0 h 280"/>
              <a:gd name="T24" fmla="*/ 434 w 460"/>
              <a:gd name="T25" fmla="*/ 0 h 280"/>
              <a:gd name="T26" fmla="*/ 444 w 460"/>
              <a:gd name="T27" fmla="*/ 2 h 280"/>
              <a:gd name="T28" fmla="*/ 450 w 460"/>
              <a:gd name="T29" fmla="*/ 6 h 280"/>
              <a:gd name="T30" fmla="*/ 456 w 460"/>
              <a:gd name="T31" fmla="*/ 12 h 280"/>
              <a:gd name="T32" fmla="*/ 458 w 460"/>
              <a:gd name="T33" fmla="*/ 18 h 280"/>
              <a:gd name="T34" fmla="*/ 460 w 460"/>
              <a:gd name="T35" fmla="*/ 24 h 280"/>
              <a:gd name="T36" fmla="*/ 458 w 460"/>
              <a:gd name="T37" fmla="*/ 32 h 280"/>
              <a:gd name="T38" fmla="*/ 454 w 460"/>
              <a:gd name="T39" fmla="*/ 42 h 280"/>
              <a:gd name="T40" fmla="*/ 450 w 460"/>
              <a:gd name="T41" fmla="*/ 52 h 280"/>
              <a:gd name="T42" fmla="*/ 442 w 460"/>
              <a:gd name="T43" fmla="*/ 62 h 280"/>
              <a:gd name="T44" fmla="*/ 422 w 460"/>
              <a:gd name="T45" fmla="*/ 86 h 280"/>
              <a:gd name="T46" fmla="*/ 392 w 460"/>
              <a:gd name="T47" fmla="*/ 112 h 280"/>
              <a:gd name="T48" fmla="*/ 356 w 460"/>
              <a:gd name="T49" fmla="*/ 140 h 280"/>
              <a:gd name="T50" fmla="*/ 356 w 460"/>
              <a:gd name="T51" fmla="*/ 140 h 280"/>
              <a:gd name="T52" fmla="*/ 316 w 460"/>
              <a:gd name="T53" fmla="*/ 168 h 280"/>
              <a:gd name="T54" fmla="*/ 272 w 460"/>
              <a:gd name="T55" fmla="*/ 194 h 280"/>
              <a:gd name="T56" fmla="*/ 228 w 460"/>
              <a:gd name="T57" fmla="*/ 218 h 280"/>
              <a:gd name="T58" fmla="*/ 184 w 460"/>
              <a:gd name="T59" fmla="*/ 240 h 280"/>
              <a:gd name="T60" fmla="*/ 142 w 460"/>
              <a:gd name="T61" fmla="*/ 256 h 280"/>
              <a:gd name="T62" fmla="*/ 102 w 460"/>
              <a:gd name="T63" fmla="*/ 270 h 280"/>
              <a:gd name="T64" fmla="*/ 68 w 460"/>
              <a:gd name="T65" fmla="*/ 278 h 280"/>
              <a:gd name="T66" fmla="*/ 52 w 460"/>
              <a:gd name="T67" fmla="*/ 280 h 280"/>
              <a:gd name="T68" fmla="*/ 38 w 460"/>
              <a:gd name="T69" fmla="*/ 280 h 280"/>
              <a:gd name="T70" fmla="*/ 38 w 460"/>
              <a:gd name="T71" fmla="*/ 280 h 280"/>
              <a:gd name="T72" fmla="*/ 26 w 460"/>
              <a:gd name="T73" fmla="*/ 280 h 280"/>
              <a:gd name="T74" fmla="*/ 16 w 460"/>
              <a:gd name="T75" fmla="*/ 278 h 280"/>
              <a:gd name="T76" fmla="*/ 10 w 460"/>
              <a:gd name="T77" fmla="*/ 274 h 280"/>
              <a:gd name="T78" fmla="*/ 4 w 460"/>
              <a:gd name="T79" fmla="*/ 270 h 280"/>
              <a:gd name="T80" fmla="*/ 2 w 460"/>
              <a:gd name="T81" fmla="*/ 264 h 280"/>
              <a:gd name="T82" fmla="*/ 0 w 460"/>
              <a:gd name="T83" fmla="*/ 256 h 280"/>
              <a:gd name="T84" fmla="*/ 2 w 460"/>
              <a:gd name="T85" fmla="*/ 248 h 280"/>
              <a:gd name="T86" fmla="*/ 4 w 460"/>
              <a:gd name="T87" fmla="*/ 240 h 280"/>
              <a:gd name="T88" fmla="*/ 10 w 460"/>
              <a:gd name="T89" fmla="*/ 230 h 280"/>
              <a:gd name="T90" fmla="*/ 18 w 460"/>
              <a:gd name="T91" fmla="*/ 218 h 280"/>
              <a:gd name="T92" fmla="*/ 38 w 460"/>
              <a:gd name="T93" fmla="*/ 194 h 280"/>
              <a:gd name="T94" fmla="*/ 68 w 460"/>
              <a:gd name="T95" fmla="*/ 168 h 280"/>
              <a:gd name="T96" fmla="*/ 104 w 460"/>
              <a:gd name="T97" fmla="*/ 140 h 280"/>
              <a:gd name="T98" fmla="*/ 104 w 460"/>
              <a:gd name="T99" fmla="*/ 1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60" h="280">
                <a:moveTo>
                  <a:pt x="104" y="140"/>
                </a:moveTo>
                <a:lnTo>
                  <a:pt x="104" y="140"/>
                </a:lnTo>
                <a:lnTo>
                  <a:pt x="144" y="112"/>
                </a:lnTo>
                <a:lnTo>
                  <a:pt x="188" y="86"/>
                </a:lnTo>
                <a:lnTo>
                  <a:pt x="232" y="62"/>
                </a:lnTo>
                <a:lnTo>
                  <a:pt x="276" y="42"/>
                </a:lnTo>
                <a:lnTo>
                  <a:pt x="318" y="24"/>
                </a:lnTo>
                <a:lnTo>
                  <a:pt x="358" y="12"/>
                </a:lnTo>
                <a:lnTo>
                  <a:pt x="392" y="2"/>
                </a:lnTo>
                <a:lnTo>
                  <a:pt x="408" y="0"/>
                </a:lnTo>
                <a:lnTo>
                  <a:pt x="422" y="0"/>
                </a:lnTo>
                <a:lnTo>
                  <a:pt x="422" y="0"/>
                </a:lnTo>
                <a:lnTo>
                  <a:pt x="434" y="0"/>
                </a:lnTo>
                <a:lnTo>
                  <a:pt x="444" y="2"/>
                </a:lnTo>
                <a:lnTo>
                  <a:pt x="450" y="6"/>
                </a:lnTo>
                <a:lnTo>
                  <a:pt x="456" y="12"/>
                </a:lnTo>
                <a:lnTo>
                  <a:pt x="458" y="18"/>
                </a:lnTo>
                <a:lnTo>
                  <a:pt x="460" y="24"/>
                </a:lnTo>
                <a:lnTo>
                  <a:pt x="458" y="32"/>
                </a:lnTo>
                <a:lnTo>
                  <a:pt x="454" y="42"/>
                </a:lnTo>
                <a:lnTo>
                  <a:pt x="450" y="52"/>
                </a:lnTo>
                <a:lnTo>
                  <a:pt x="442" y="62"/>
                </a:lnTo>
                <a:lnTo>
                  <a:pt x="422" y="86"/>
                </a:lnTo>
                <a:lnTo>
                  <a:pt x="392" y="112"/>
                </a:lnTo>
                <a:lnTo>
                  <a:pt x="356" y="140"/>
                </a:lnTo>
                <a:lnTo>
                  <a:pt x="356" y="140"/>
                </a:lnTo>
                <a:lnTo>
                  <a:pt x="316" y="168"/>
                </a:lnTo>
                <a:lnTo>
                  <a:pt x="272" y="194"/>
                </a:lnTo>
                <a:lnTo>
                  <a:pt x="228" y="218"/>
                </a:lnTo>
                <a:lnTo>
                  <a:pt x="184" y="240"/>
                </a:lnTo>
                <a:lnTo>
                  <a:pt x="142" y="256"/>
                </a:lnTo>
                <a:lnTo>
                  <a:pt x="102" y="270"/>
                </a:lnTo>
                <a:lnTo>
                  <a:pt x="68" y="278"/>
                </a:lnTo>
                <a:lnTo>
                  <a:pt x="52" y="280"/>
                </a:lnTo>
                <a:lnTo>
                  <a:pt x="38" y="280"/>
                </a:lnTo>
                <a:lnTo>
                  <a:pt x="38" y="280"/>
                </a:lnTo>
                <a:lnTo>
                  <a:pt x="26" y="280"/>
                </a:lnTo>
                <a:lnTo>
                  <a:pt x="16" y="278"/>
                </a:lnTo>
                <a:lnTo>
                  <a:pt x="10" y="274"/>
                </a:lnTo>
                <a:lnTo>
                  <a:pt x="4" y="270"/>
                </a:lnTo>
                <a:lnTo>
                  <a:pt x="2" y="264"/>
                </a:lnTo>
                <a:lnTo>
                  <a:pt x="0" y="256"/>
                </a:lnTo>
                <a:lnTo>
                  <a:pt x="2" y="248"/>
                </a:lnTo>
                <a:lnTo>
                  <a:pt x="4" y="240"/>
                </a:lnTo>
                <a:lnTo>
                  <a:pt x="10" y="230"/>
                </a:lnTo>
                <a:lnTo>
                  <a:pt x="18" y="218"/>
                </a:lnTo>
                <a:lnTo>
                  <a:pt x="38" y="194"/>
                </a:lnTo>
                <a:lnTo>
                  <a:pt x="68" y="168"/>
                </a:lnTo>
                <a:lnTo>
                  <a:pt x="104" y="140"/>
                </a:lnTo>
                <a:lnTo>
                  <a:pt x="104" y="14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08AA5737-A365-4F77-8273-09A37FB097FD}"/>
              </a:ext>
            </a:extLst>
          </p:cNvPr>
          <p:cNvSpPr>
            <a:spLocks/>
          </p:cNvSpPr>
          <p:nvPr/>
        </p:nvSpPr>
        <p:spPr bwMode="auto">
          <a:xfrm>
            <a:off x="380542" y="5182170"/>
            <a:ext cx="1944277" cy="744171"/>
          </a:xfrm>
          <a:custGeom>
            <a:avLst/>
            <a:gdLst>
              <a:gd name="T0" fmla="*/ 244 w 742"/>
              <a:gd name="T1" fmla="*/ 142 h 284"/>
              <a:gd name="T2" fmla="*/ 244 w 742"/>
              <a:gd name="T3" fmla="*/ 142 h 284"/>
              <a:gd name="T4" fmla="*/ 316 w 742"/>
              <a:gd name="T5" fmla="*/ 114 h 284"/>
              <a:gd name="T6" fmla="*/ 390 w 742"/>
              <a:gd name="T7" fmla="*/ 86 h 284"/>
              <a:gd name="T8" fmla="*/ 460 w 742"/>
              <a:gd name="T9" fmla="*/ 62 h 284"/>
              <a:gd name="T10" fmla="*/ 528 w 742"/>
              <a:gd name="T11" fmla="*/ 42 h 284"/>
              <a:gd name="T12" fmla="*/ 590 w 742"/>
              <a:gd name="T13" fmla="*/ 24 h 284"/>
              <a:gd name="T14" fmla="*/ 642 w 742"/>
              <a:gd name="T15" fmla="*/ 12 h 284"/>
              <a:gd name="T16" fmla="*/ 686 w 742"/>
              <a:gd name="T17" fmla="*/ 2 h 284"/>
              <a:gd name="T18" fmla="*/ 720 w 742"/>
              <a:gd name="T19" fmla="*/ 0 h 284"/>
              <a:gd name="T20" fmla="*/ 720 w 742"/>
              <a:gd name="T21" fmla="*/ 0 h 284"/>
              <a:gd name="T22" fmla="*/ 730 w 742"/>
              <a:gd name="T23" fmla="*/ 0 h 284"/>
              <a:gd name="T24" fmla="*/ 738 w 742"/>
              <a:gd name="T25" fmla="*/ 2 h 284"/>
              <a:gd name="T26" fmla="*/ 742 w 742"/>
              <a:gd name="T27" fmla="*/ 6 h 284"/>
              <a:gd name="T28" fmla="*/ 742 w 742"/>
              <a:gd name="T29" fmla="*/ 12 h 284"/>
              <a:gd name="T30" fmla="*/ 738 w 742"/>
              <a:gd name="T31" fmla="*/ 16 h 284"/>
              <a:gd name="T32" fmla="*/ 730 w 742"/>
              <a:gd name="T33" fmla="*/ 24 h 284"/>
              <a:gd name="T34" fmla="*/ 706 w 742"/>
              <a:gd name="T35" fmla="*/ 42 h 284"/>
              <a:gd name="T36" fmla="*/ 670 w 742"/>
              <a:gd name="T37" fmla="*/ 62 h 284"/>
              <a:gd name="T38" fmla="*/ 624 w 742"/>
              <a:gd name="T39" fmla="*/ 86 h 284"/>
              <a:gd name="T40" fmla="*/ 564 w 742"/>
              <a:gd name="T41" fmla="*/ 114 h 284"/>
              <a:gd name="T42" fmla="*/ 498 w 742"/>
              <a:gd name="T43" fmla="*/ 142 h 284"/>
              <a:gd name="T44" fmla="*/ 498 w 742"/>
              <a:gd name="T45" fmla="*/ 142 h 284"/>
              <a:gd name="T46" fmla="*/ 424 w 742"/>
              <a:gd name="T47" fmla="*/ 170 h 284"/>
              <a:gd name="T48" fmla="*/ 352 w 742"/>
              <a:gd name="T49" fmla="*/ 198 h 284"/>
              <a:gd name="T50" fmla="*/ 280 w 742"/>
              <a:gd name="T51" fmla="*/ 222 h 284"/>
              <a:gd name="T52" fmla="*/ 214 w 742"/>
              <a:gd name="T53" fmla="*/ 242 h 284"/>
              <a:gd name="T54" fmla="*/ 152 w 742"/>
              <a:gd name="T55" fmla="*/ 260 h 284"/>
              <a:gd name="T56" fmla="*/ 98 w 742"/>
              <a:gd name="T57" fmla="*/ 272 h 284"/>
              <a:gd name="T58" fmla="*/ 54 w 742"/>
              <a:gd name="T59" fmla="*/ 282 h 284"/>
              <a:gd name="T60" fmla="*/ 22 w 742"/>
              <a:gd name="T61" fmla="*/ 284 h 284"/>
              <a:gd name="T62" fmla="*/ 22 w 742"/>
              <a:gd name="T63" fmla="*/ 284 h 284"/>
              <a:gd name="T64" fmla="*/ 10 w 742"/>
              <a:gd name="T65" fmla="*/ 284 h 284"/>
              <a:gd name="T66" fmla="*/ 4 w 742"/>
              <a:gd name="T67" fmla="*/ 282 h 284"/>
              <a:gd name="T68" fmla="*/ 0 w 742"/>
              <a:gd name="T69" fmla="*/ 278 h 284"/>
              <a:gd name="T70" fmla="*/ 0 w 742"/>
              <a:gd name="T71" fmla="*/ 272 h 284"/>
              <a:gd name="T72" fmla="*/ 4 w 742"/>
              <a:gd name="T73" fmla="*/ 266 h 284"/>
              <a:gd name="T74" fmla="*/ 10 w 742"/>
              <a:gd name="T75" fmla="*/ 260 h 284"/>
              <a:gd name="T76" fmla="*/ 34 w 742"/>
              <a:gd name="T77" fmla="*/ 242 h 284"/>
              <a:gd name="T78" fmla="*/ 70 w 742"/>
              <a:gd name="T79" fmla="*/ 222 h 284"/>
              <a:gd name="T80" fmla="*/ 118 w 742"/>
              <a:gd name="T81" fmla="*/ 198 h 284"/>
              <a:gd name="T82" fmla="*/ 176 w 742"/>
              <a:gd name="T83" fmla="*/ 170 h 284"/>
              <a:gd name="T84" fmla="*/ 244 w 742"/>
              <a:gd name="T85" fmla="*/ 142 h 284"/>
              <a:gd name="T86" fmla="*/ 244 w 742"/>
              <a:gd name="T87" fmla="*/ 14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42" h="284">
                <a:moveTo>
                  <a:pt x="244" y="142"/>
                </a:moveTo>
                <a:lnTo>
                  <a:pt x="244" y="142"/>
                </a:lnTo>
                <a:lnTo>
                  <a:pt x="316" y="114"/>
                </a:lnTo>
                <a:lnTo>
                  <a:pt x="390" y="86"/>
                </a:lnTo>
                <a:lnTo>
                  <a:pt x="460" y="62"/>
                </a:lnTo>
                <a:lnTo>
                  <a:pt x="528" y="42"/>
                </a:lnTo>
                <a:lnTo>
                  <a:pt x="590" y="24"/>
                </a:lnTo>
                <a:lnTo>
                  <a:pt x="642" y="12"/>
                </a:lnTo>
                <a:lnTo>
                  <a:pt x="686" y="2"/>
                </a:lnTo>
                <a:lnTo>
                  <a:pt x="720" y="0"/>
                </a:lnTo>
                <a:lnTo>
                  <a:pt x="720" y="0"/>
                </a:lnTo>
                <a:lnTo>
                  <a:pt x="730" y="0"/>
                </a:lnTo>
                <a:lnTo>
                  <a:pt x="738" y="2"/>
                </a:lnTo>
                <a:lnTo>
                  <a:pt x="742" y="6"/>
                </a:lnTo>
                <a:lnTo>
                  <a:pt x="742" y="12"/>
                </a:lnTo>
                <a:lnTo>
                  <a:pt x="738" y="16"/>
                </a:lnTo>
                <a:lnTo>
                  <a:pt x="730" y="24"/>
                </a:lnTo>
                <a:lnTo>
                  <a:pt x="706" y="42"/>
                </a:lnTo>
                <a:lnTo>
                  <a:pt x="670" y="62"/>
                </a:lnTo>
                <a:lnTo>
                  <a:pt x="624" y="86"/>
                </a:lnTo>
                <a:lnTo>
                  <a:pt x="564" y="114"/>
                </a:lnTo>
                <a:lnTo>
                  <a:pt x="498" y="142"/>
                </a:lnTo>
                <a:lnTo>
                  <a:pt x="498" y="142"/>
                </a:lnTo>
                <a:lnTo>
                  <a:pt x="424" y="170"/>
                </a:lnTo>
                <a:lnTo>
                  <a:pt x="352" y="198"/>
                </a:lnTo>
                <a:lnTo>
                  <a:pt x="280" y="222"/>
                </a:lnTo>
                <a:lnTo>
                  <a:pt x="214" y="242"/>
                </a:lnTo>
                <a:lnTo>
                  <a:pt x="152" y="260"/>
                </a:lnTo>
                <a:lnTo>
                  <a:pt x="98" y="272"/>
                </a:lnTo>
                <a:lnTo>
                  <a:pt x="54" y="282"/>
                </a:lnTo>
                <a:lnTo>
                  <a:pt x="22" y="284"/>
                </a:lnTo>
                <a:lnTo>
                  <a:pt x="22" y="284"/>
                </a:lnTo>
                <a:lnTo>
                  <a:pt x="10" y="284"/>
                </a:lnTo>
                <a:lnTo>
                  <a:pt x="4" y="282"/>
                </a:lnTo>
                <a:lnTo>
                  <a:pt x="0" y="278"/>
                </a:lnTo>
                <a:lnTo>
                  <a:pt x="0" y="272"/>
                </a:lnTo>
                <a:lnTo>
                  <a:pt x="4" y="266"/>
                </a:lnTo>
                <a:lnTo>
                  <a:pt x="10" y="260"/>
                </a:lnTo>
                <a:lnTo>
                  <a:pt x="34" y="242"/>
                </a:lnTo>
                <a:lnTo>
                  <a:pt x="70" y="222"/>
                </a:lnTo>
                <a:lnTo>
                  <a:pt x="118" y="198"/>
                </a:lnTo>
                <a:lnTo>
                  <a:pt x="176" y="170"/>
                </a:lnTo>
                <a:lnTo>
                  <a:pt x="244" y="142"/>
                </a:lnTo>
                <a:lnTo>
                  <a:pt x="244" y="142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6">
            <a:extLst>
              <a:ext uri="{FF2B5EF4-FFF2-40B4-BE49-F238E27FC236}">
                <a16:creationId xmlns:a16="http://schemas.microsoft.com/office/drawing/2014/main" id="{15F911A2-F599-4BFD-B72B-29C615CEC84B}"/>
              </a:ext>
            </a:extLst>
          </p:cNvPr>
          <p:cNvSpPr>
            <a:spLocks/>
          </p:cNvSpPr>
          <p:nvPr/>
        </p:nvSpPr>
        <p:spPr bwMode="auto">
          <a:xfrm>
            <a:off x="6006120" y="1234982"/>
            <a:ext cx="1640320" cy="927593"/>
          </a:xfrm>
          <a:custGeom>
            <a:avLst/>
            <a:gdLst>
              <a:gd name="T0" fmla="*/ 102 w 626"/>
              <a:gd name="T1" fmla="*/ 178 h 354"/>
              <a:gd name="T2" fmla="*/ 102 w 626"/>
              <a:gd name="T3" fmla="*/ 178 h 354"/>
              <a:gd name="T4" fmla="*/ 126 w 626"/>
              <a:gd name="T5" fmla="*/ 160 h 354"/>
              <a:gd name="T6" fmla="*/ 152 w 626"/>
              <a:gd name="T7" fmla="*/ 142 h 354"/>
              <a:gd name="T8" fmla="*/ 208 w 626"/>
              <a:gd name="T9" fmla="*/ 108 h 354"/>
              <a:gd name="T10" fmla="*/ 268 w 626"/>
              <a:gd name="T11" fmla="*/ 78 h 354"/>
              <a:gd name="T12" fmla="*/ 328 w 626"/>
              <a:gd name="T13" fmla="*/ 52 h 354"/>
              <a:gd name="T14" fmla="*/ 386 w 626"/>
              <a:gd name="T15" fmla="*/ 30 h 354"/>
              <a:gd name="T16" fmla="*/ 444 w 626"/>
              <a:gd name="T17" fmla="*/ 14 h 354"/>
              <a:gd name="T18" fmla="*/ 472 w 626"/>
              <a:gd name="T19" fmla="*/ 8 h 354"/>
              <a:gd name="T20" fmla="*/ 498 w 626"/>
              <a:gd name="T21" fmla="*/ 4 h 354"/>
              <a:gd name="T22" fmla="*/ 522 w 626"/>
              <a:gd name="T23" fmla="*/ 2 h 354"/>
              <a:gd name="T24" fmla="*/ 544 w 626"/>
              <a:gd name="T25" fmla="*/ 0 h 354"/>
              <a:gd name="T26" fmla="*/ 544 w 626"/>
              <a:gd name="T27" fmla="*/ 0 h 354"/>
              <a:gd name="T28" fmla="*/ 564 w 626"/>
              <a:gd name="T29" fmla="*/ 2 h 354"/>
              <a:gd name="T30" fmla="*/ 582 w 626"/>
              <a:gd name="T31" fmla="*/ 4 h 354"/>
              <a:gd name="T32" fmla="*/ 596 w 626"/>
              <a:gd name="T33" fmla="*/ 8 h 354"/>
              <a:gd name="T34" fmla="*/ 608 w 626"/>
              <a:gd name="T35" fmla="*/ 14 h 354"/>
              <a:gd name="T36" fmla="*/ 618 w 626"/>
              <a:gd name="T37" fmla="*/ 22 h 354"/>
              <a:gd name="T38" fmla="*/ 622 w 626"/>
              <a:gd name="T39" fmla="*/ 30 h 354"/>
              <a:gd name="T40" fmla="*/ 626 w 626"/>
              <a:gd name="T41" fmla="*/ 42 h 354"/>
              <a:gd name="T42" fmla="*/ 626 w 626"/>
              <a:gd name="T43" fmla="*/ 52 h 354"/>
              <a:gd name="T44" fmla="*/ 624 w 626"/>
              <a:gd name="T45" fmla="*/ 66 h 354"/>
              <a:gd name="T46" fmla="*/ 618 w 626"/>
              <a:gd name="T47" fmla="*/ 78 h 354"/>
              <a:gd name="T48" fmla="*/ 608 w 626"/>
              <a:gd name="T49" fmla="*/ 94 h 354"/>
              <a:gd name="T50" fmla="*/ 598 w 626"/>
              <a:gd name="T51" fmla="*/ 108 h 354"/>
              <a:gd name="T52" fmla="*/ 584 w 626"/>
              <a:gd name="T53" fmla="*/ 124 h 354"/>
              <a:gd name="T54" fmla="*/ 566 w 626"/>
              <a:gd name="T55" fmla="*/ 142 h 354"/>
              <a:gd name="T56" fmla="*/ 546 w 626"/>
              <a:gd name="T57" fmla="*/ 160 h 354"/>
              <a:gd name="T58" fmla="*/ 524 w 626"/>
              <a:gd name="T59" fmla="*/ 178 h 354"/>
              <a:gd name="T60" fmla="*/ 524 w 626"/>
              <a:gd name="T61" fmla="*/ 178 h 354"/>
              <a:gd name="T62" fmla="*/ 500 w 626"/>
              <a:gd name="T63" fmla="*/ 196 h 354"/>
              <a:gd name="T64" fmla="*/ 474 w 626"/>
              <a:gd name="T65" fmla="*/ 214 h 354"/>
              <a:gd name="T66" fmla="*/ 418 w 626"/>
              <a:gd name="T67" fmla="*/ 246 h 354"/>
              <a:gd name="T68" fmla="*/ 358 w 626"/>
              <a:gd name="T69" fmla="*/ 276 h 354"/>
              <a:gd name="T70" fmla="*/ 298 w 626"/>
              <a:gd name="T71" fmla="*/ 302 h 354"/>
              <a:gd name="T72" fmla="*/ 238 w 626"/>
              <a:gd name="T73" fmla="*/ 324 h 354"/>
              <a:gd name="T74" fmla="*/ 182 w 626"/>
              <a:gd name="T75" fmla="*/ 340 h 354"/>
              <a:gd name="T76" fmla="*/ 154 w 626"/>
              <a:gd name="T77" fmla="*/ 346 h 354"/>
              <a:gd name="T78" fmla="*/ 128 w 626"/>
              <a:gd name="T79" fmla="*/ 350 h 354"/>
              <a:gd name="T80" fmla="*/ 104 w 626"/>
              <a:gd name="T81" fmla="*/ 354 h 354"/>
              <a:gd name="T82" fmla="*/ 82 w 626"/>
              <a:gd name="T83" fmla="*/ 354 h 354"/>
              <a:gd name="T84" fmla="*/ 82 w 626"/>
              <a:gd name="T85" fmla="*/ 354 h 354"/>
              <a:gd name="T86" fmla="*/ 60 w 626"/>
              <a:gd name="T87" fmla="*/ 354 h 354"/>
              <a:gd name="T88" fmla="*/ 44 w 626"/>
              <a:gd name="T89" fmla="*/ 350 h 354"/>
              <a:gd name="T90" fmla="*/ 28 w 626"/>
              <a:gd name="T91" fmla="*/ 346 h 354"/>
              <a:gd name="T92" fmla="*/ 18 w 626"/>
              <a:gd name="T93" fmla="*/ 340 h 354"/>
              <a:gd name="T94" fmla="*/ 8 w 626"/>
              <a:gd name="T95" fmla="*/ 332 h 354"/>
              <a:gd name="T96" fmla="*/ 2 w 626"/>
              <a:gd name="T97" fmla="*/ 324 h 354"/>
              <a:gd name="T98" fmla="*/ 0 w 626"/>
              <a:gd name="T99" fmla="*/ 314 h 354"/>
              <a:gd name="T100" fmla="*/ 0 w 626"/>
              <a:gd name="T101" fmla="*/ 302 h 354"/>
              <a:gd name="T102" fmla="*/ 2 w 626"/>
              <a:gd name="T103" fmla="*/ 290 h 354"/>
              <a:gd name="T104" fmla="*/ 8 w 626"/>
              <a:gd name="T105" fmla="*/ 276 h 354"/>
              <a:gd name="T106" fmla="*/ 16 w 626"/>
              <a:gd name="T107" fmla="*/ 262 h 354"/>
              <a:gd name="T108" fmla="*/ 28 w 626"/>
              <a:gd name="T109" fmla="*/ 246 h 354"/>
              <a:gd name="T110" fmla="*/ 42 w 626"/>
              <a:gd name="T111" fmla="*/ 230 h 354"/>
              <a:gd name="T112" fmla="*/ 60 w 626"/>
              <a:gd name="T113" fmla="*/ 214 h 354"/>
              <a:gd name="T114" fmla="*/ 80 w 626"/>
              <a:gd name="T115" fmla="*/ 196 h 354"/>
              <a:gd name="T116" fmla="*/ 102 w 626"/>
              <a:gd name="T117" fmla="*/ 178 h 354"/>
              <a:gd name="T118" fmla="*/ 102 w 626"/>
              <a:gd name="T119" fmla="*/ 17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6" h="354">
                <a:moveTo>
                  <a:pt x="102" y="178"/>
                </a:moveTo>
                <a:lnTo>
                  <a:pt x="102" y="178"/>
                </a:lnTo>
                <a:lnTo>
                  <a:pt x="126" y="160"/>
                </a:lnTo>
                <a:lnTo>
                  <a:pt x="152" y="142"/>
                </a:lnTo>
                <a:lnTo>
                  <a:pt x="208" y="108"/>
                </a:lnTo>
                <a:lnTo>
                  <a:pt x="268" y="78"/>
                </a:lnTo>
                <a:lnTo>
                  <a:pt x="328" y="52"/>
                </a:lnTo>
                <a:lnTo>
                  <a:pt x="386" y="30"/>
                </a:lnTo>
                <a:lnTo>
                  <a:pt x="444" y="14"/>
                </a:lnTo>
                <a:lnTo>
                  <a:pt x="472" y="8"/>
                </a:lnTo>
                <a:lnTo>
                  <a:pt x="498" y="4"/>
                </a:lnTo>
                <a:lnTo>
                  <a:pt x="522" y="2"/>
                </a:lnTo>
                <a:lnTo>
                  <a:pt x="544" y="0"/>
                </a:lnTo>
                <a:lnTo>
                  <a:pt x="544" y="0"/>
                </a:lnTo>
                <a:lnTo>
                  <a:pt x="564" y="2"/>
                </a:lnTo>
                <a:lnTo>
                  <a:pt x="582" y="4"/>
                </a:lnTo>
                <a:lnTo>
                  <a:pt x="596" y="8"/>
                </a:lnTo>
                <a:lnTo>
                  <a:pt x="608" y="14"/>
                </a:lnTo>
                <a:lnTo>
                  <a:pt x="618" y="22"/>
                </a:lnTo>
                <a:lnTo>
                  <a:pt x="622" y="30"/>
                </a:lnTo>
                <a:lnTo>
                  <a:pt x="626" y="42"/>
                </a:lnTo>
                <a:lnTo>
                  <a:pt x="626" y="52"/>
                </a:lnTo>
                <a:lnTo>
                  <a:pt x="624" y="66"/>
                </a:lnTo>
                <a:lnTo>
                  <a:pt x="618" y="78"/>
                </a:lnTo>
                <a:lnTo>
                  <a:pt x="608" y="94"/>
                </a:lnTo>
                <a:lnTo>
                  <a:pt x="598" y="108"/>
                </a:lnTo>
                <a:lnTo>
                  <a:pt x="584" y="124"/>
                </a:lnTo>
                <a:lnTo>
                  <a:pt x="566" y="142"/>
                </a:lnTo>
                <a:lnTo>
                  <a:pt x="546" y="160"/>
                </a:lnTo>
                <a:lnTo>
                  <a:pt x="524" y="178"/>
                </a:lnTo>
                <a:lnTo>
                  <a:pt x="524" y="178"/>
                </a:lnTo>
                <a:lnTo>
                  <a:pt x="500" y="196"/>
                </a:lnTo>
                <a:lnTo>
                  <a:pt x="474" y="214"/>
                </a:lnTo>
                <a:lnTo>
                  <a:pt x="418" y="246"/>
                </a:lnTo>
                <a:lnTo>
                  <a:pt x="358" y="276"/>
                </a:lnTo>
                <a:lnTo>
                  <a:pt x="298" y="302"/>
                </a:lnTo>
                <a:lnTo>
                  <a:pt x="238" y="324"/>
                </a:lnTo>
                <a:lnTo>
                  <a:pt x="182" y="340"/>
                </a:lnTo>
                <a:lnTo>
                  <a:pt x="154" y="346"/>
                </a:lnTo>
                <a:lnTo>
                  <a:pt x="128" y="350"/>
                </a:lnTo>
                <a:lnTo>
                  <a:pt x="104" y="354"/>
                </a:lnTo>
                <a:lnTo>
                  <a:pt x="82" y="354"/>
                </a:lnTo>
                <a:lnTo>
                  <a:pt x="82" y="354"/>
                </a:lnTo>
                <a:lnTo>
                  <a:pt x="60" y="354"/>
                </a:lnTo>
                <a:lnTo>
                  <a:pt x="44" y="350"/>
                </a:lnTo>
                <a:lnTo>
                  <a:pt x="28" y="346"/>
                </a:lnTo>
                <a:lnTo>
                  <a:pt x="18" y="340"/>
                </a:lnTo>
                <a:lnTo>
                  <a:pt x="8" y="332"/>
                </a:lnTo>
                <a:lnTo>
                  <a:pt x="2" y="324"/>
                </a:lnTo>
                <a:lnTo>
                  <a:pt x="0" y="314"/>
                </a:lnTo>
                <a:lnTo>
                  <a:pt x="0" y="302"/>
                </a:lnTo>
                <a:lnTo>
                  <a:pt x="2" y="290"/>
                </a:lnTo>
                <a:lnTo>
                  <a:pt x="8" y="276"/>
                </a:lnTo>
                <a:lnTo>
                  <a:pt x="16" y="262"/>
                </a:lnTo>
                <a:lnTo>
                  <a:pt x="28" y="246"/>
                </a:lnTo>
                <a:lnTo>
                  <a:pt x="42" y="230"/>
                </a:lnTo>
                <a:lnTo>
                  <a:pt x="60" y="214"/>
                </a:lnTo>
                <a:lnTo>
                  <a:pt x="80" y="196"/>
                </a:lnTo>
                <a:lnTo>
                  <a:pt x="102" y="178"/>
                </a:lnTo>
                <a:lnTo>
                  <a:pt x="102" y="178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7">
            <a:extLst>
              <a:ext uri="{FF2B5EF4-FFF2-40B4-BE49-F238E27FC236}">
                <a16:creationId xmlns:a16="http://schemas.microsoft.com/office/drawing/2014/main" id="{56F8C054-4E55-48D8-8624-3D977064373C}"/>
              </a:ext>
            </a:extLst>
          </p:cNvPr>
          <p:cNvSpPr>
            <a:spLocks/>
          </p:cNvSpPr>
          <p:nvPr/>
        </p:nvSpPr>
        <p:spPr bwMode="auto">
          <a:xfrm>
            <a:off x="5932751" y="3221354"/>
            <a:ext cx="1787058" cy="733689"/>
          </a:xfrm>
          <a:custGeom>
            <a:avLst/>
            <a:gdLst>
              <a:gd name="T0" fmla="*/ 130 w 682"/>
              <a:gd name="T1" fmla="*/ 140 h 280"/>
              <a:gd name="T2" fmla="*/ 130 w 682"/>
              <a:gd name="T3" fmla="*/ 140 h 280"/>
              <a:gd name="T4" fmla="*/ 188 w 682"/>
              <a:gd name="T5" fmla="*/ 112 h 280"/>
              <a:gd name="T6" fmla="*/ 250 w 682"/>
              <a:gd name="T7" fmla="*/ 86 h 280"/>
              <a:gd name="T8" fmla="*/ 316 w 682"/>
              <a:gd name="T9" fmla="*/ 62 h 280"/>
              <a:gd name="T10" fmla="*/ 382 w 682"/>
              <a:gd name="T11" fmla="*/ 42 h 280"/>
              <a:gd name="T12" fmla="*/ 446 w 682"/>
              <a:gd name="T13" fmla="*/ 24 h 280"/>
              <a:gd name="T14" fmla="*/ 506 w 682"/>
              <a:gd name="T15" fmla="*/ 12 h 280"/>
              <a:gd name="T16" fmla="*/ 562 w 682"/>
              <a:gd name="T17" fmla="*/ 2 h 280"/>
              <a:gd name="T18" fmla="*/ 586 w 682"/>
              <a:gd name="T19" fmla="*/ 0 h 280"/>
              <a:gd name="T20" fmla="*/ 610 w 682"/>
              <a:gd name="T21" fmla="*/ 0 h 280"/>
              <a:gd name="T22" fmla="*/ 610 w 682"/>
              <a:gd name="T23" fmla="*/ 0 h 280"/>
              <a:gd name="T24" fmla="*/ 630 w 682"/>
              <a:gd name="T25" fmla="*/ 0 h 280"/>
              <a:gd name="T26" fmla="*/ 646 w 682"/>
              <a:gd name="T27" fmla="*/ 2 h 280"/>
              <a:gd name="T28" fmla="*/ 660 w 682"/>
              <a:gd name="T29" fmla="*/ 6 h 280"/>
              <a:gd name="T30" fmla="*/ 670 w 682"/>
              <a:gd name="T31" fmla="*/ 12 h 280"/>
              <a:gd name="T32" fmla="*/ 678 w 682"/>
              <a:gd name="T33" fmla="*/ 18 h 280"/>
              <a:gd name="T34" fmla="*/ 682 w 682"/>
              <a:gd name="T35" fmla="*/ 24 h 280"/>
              <a:gd name="T36" fmla="*/ 682 w 682"/>
              <a:gd name="T37" fmla="*/ 32 h 280"/>
              <a:gd name="T38" fmla="*/ 680 w 682"/>
              <a:gd name="T39" fmla="*/ 42 h 280"/>
              <a:gd name="T40" fmla="*/ 674 w 682"/>
              <a:gd name="T41" fmla="*/ 52 h 280"/>
              <a:gd name="T42" fmla="*/ 666 w 682"/>
              <a:gd name="T43" fmla="*/ 62 h 280"/>
              <a:gd name="T44" fmla="*/ 654 w 682"/>
              <a:gd name="T45" fmla="*/ 74 h 280"/>
              <a:gd name="T46" fmla="*/ 640 w 682"/>
              <a:gd name="T47" fmla="*/ 86 h 280"/>
              <a:gd name="T48" fmla="*/ 622 w 682"/>
              <a:gd name="T49" fmla="*/ 98 h 280"/>
              <a:gd name="T50" fmla="*/ 602 w 682"/>
              <a:gd name="T51" fmla="*/ 112 h 280"/>
              <a:gd name="T52" fmla="*/ 552 w 682"/>
              <a:gd name="T53" fmla="*/ 140 h 280"/>
              <a:gd name="T54" fmla="*/ 552 w 682"/>
              <a:gd name="T55" fmla="*/ 140 h 280"/>
              <a:gd name="T56" fmla="*/ 494 w 682"/>
              <a:gd name="T57" fmla="*/ 168 h 280"/>
              <a:gd name="T58" fmla="*/ 432 w 682"/>
              <a:gd name="T59" fmla="*/ 194 h 280"/>
              <a:gd name="T60" fmla="*/ 366 w 682"/>
              <a:gd name="T61" fmla="*/ 218 h 280"/>
              <a:gd name="T62" fmla="*/ 300 w 682"/>
              <a:gd name="T63" fmla="*/ 240 h 280"/>
              <a:gd name="T64" fmla="*/ 236 w 682"/>
              <a:gd name="T65" fmla="*/ 256 h 280"/>
              <a:gd name="T66" fmla="*/ 176 w 682"/>
              <a:gd name="T67" fmla="*/ 270 h 280"/>
              <a:gd name="T68" fmla="*/ 120 w 682"/>
              <a:gd name="T69" fmla="*/ 278 h 280"/>
              <a:gd name="T70" fmla="*/ 96 w 682"/>
              <a:gd name="T71" fmla="*/ 280 h 280"/>
              <a:gd name="T72" fmla="*/ 72 w 682"/>
              <a:gd name="T73" fmla="*/ 280 h 280"/>
              <a:gd name="T74" fmla="*/ 72 w 682"/>
              <a:gd name="T75" fmla="*/ 280 h 280"/>
              <a:gd name="T76" fmla="*/ 52 w 682"/>
              <a:gd name="T77" fmla="*/ 280 h 280"/>
              <a:gd name="T78" fmla="*/ 36 w 682"/>
              <a:gd name="T79" fmla="*/ 278 h 280"/>
              <a:gd name="T80" fmla="*/ 22 w 682"/>
              <a:gd name="T81" fmla="*/ 274 h 280"/>
              <a:gd name="T82" fmla="*/ 12 w 682"/>
              <a:gd name="T83" fmla="*/ 270 h 280"/>
              <a:gd name="T84" fmla="*/ 4 w 682"/>
              <a:gd name="T85" fmla="*/ 264 h 280"/>
              <a:gd name="T86" fmla="*/ 0 w 682"/>
              <a:gd name="T87" fmla="*/ 256 h 280"/>
              <a:gd name="T88" fmla="*/ 0 w 682"/>
              <a:gd name="T89" fmla="*/ 248 h 280"/>
              <a:gd name="T90" fmla="*/ 2 w 682"/>
              <a:gd name="T91" fmla="*/ 240 h 280"/>
              <a:gd name="T92" fmla="*/ 8 w 682"/>
              <a:gd name="T93" fmla="*/ 230 h 280"/>
              <a:gd name="T94" fmla="*/ 16 w 682"/>
              <a:gd name="T95" fmla="*/ 218 h 280"/>
              <a:gd name="T96" fmla="*/ 28 w 682"/>
              <a:gd name="T97" fmla="*/ 208 h 280"/>
              <a:gd name="T98" fmla="*/ 42 w 682"/>
              <a:gd name="T99" fmla="*/ 194 h 280"/>
              <a:gd name="T100" fmla="*/ 60 w 682"/>
              <a:gd name="T101" fmla="*/ 182 h 280"/>
              <a:gd name="T102" fmla="*/ 80 w 682"/>
              <a:gd name="T103" fmla="*/ 168 h 280"/>
              <a:gd name="T104" fmla="*/ 130 w 682"/>
              <a:gd name="T105" fmla="*/ 140 h 280"/>
              <a:gd name="T106" fmla="*/ 130 w 682"/>
              <a:gd name="T107" fmla="*/ 1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82" h="280">
                <a:moveTo>
                  <a:pt x="130" y="140"/>
                </a:moveTo>
                <a:lnTo>
                  <a:pt x="130" y="140"/>
                </a:lnTo>
                <a:lnTo>
                  <a:pt x="188" y="112"/>
                </a:lnTo>
                <a:lnTo>
                  <a:pt x="250" y="86"/>
                </a:lnTo>
                <a:lnTo>
                  <a:pt x="316" y="62"/>
                </a:lnTo>
                <a:lnTo>
                  <a:pt x="382" y="42"/>
                </a:lnTo>
                <a:lnTo>
                  <a:pt x="446" y="24"/>
                </a:lnTo>
                <a:lnTo>
                  <a:pt x="506" y="12"/>
                </a:lnTo>
                <a:lnTo>
                  <a:pt x="562" y="2"/>
                </a:lnTo>
                <a:lnTo>
                  <a:pt x="586" y="0"/>
                </a:lnTo>
                <a:lnTo>
                  <a:pt x="610" y="0"/>
                </a:lnTo>
                <a:lnTo>
                  <a:pt x="610" y="0"/>
                </a:lnTo>
                <a:lnTo>
                  <a:pt x="630" y="0"/>
                </a:lnTo>
                <a:lnTo>
                  <a:pt x="646" y="2"/>
                </a:lnTo>
                <a:lnTo>
                  <a:pt x="660" y="6"/>
                </a:lnTo>
                <a:lnTo>
                  <a:pt x="670" y="12"/>
                </a:lnTo>
                <a:lnTo>
                  <a:pt x="678" y="18"/>
                </a:lnTo>
                <a:lnTo>
                  <a:pt x="682" y="24"/>
                </a:lnTo>
                <a:lnTo>
                  <a:pt x="682" y="32"/>
                </a:lnTo>
                <a:lnTo>
                  <a:pt x="680" y="42"/>
                </a:lnTo>
                <a:lnTo>
                  <a:pt x="674" y="52"/>
                </a:lnTo>
                <a:lnTo>
                  <a:pt x="666" y="62"/>
                </a:lnTo>
                <a:lnTo>
                  <a:pt x="654" y="74"/>
                </a:lnTo>
                <a:lnTo>
                  <a:pt x="640" y="86"/>
                </a:lnTo>
                <a:lnTo>
                  <a:pt x="622" y="98"/>
                </a:lnTo>
                <a:lnTo>
                  <a:pt x="602" y="112"/>
                </a:lnTo>
                <a:lnTo>
                  <a:pt x="552" y="140"/>
                </a:lnTo>
                <a:lnTo>
                  <a:pt x="552" y="140"/>
                </a:lnTo>
                <a:lnTo>
                  <a:pt x="494" y="168"/>
                </a:lnTo>
                <a:lnTo>
                  <a:pt x="432" y="194"/>
                </a:lnTo>
                <a:lnTo>
                  <a:pt x="366" y="218"/>
                </a:lnTo>
                <a:lnTo>
                  <a:pt x="300" y="240"/>
                </a:lnTo>
                <a:lnTo>
                  <a:pt x="236" y="256"/>
                </a:lnTo>
                <a:lnTo>
                  <a:pt x="176" y="270"/>
                </a:lnTo>
                <a:lnTo>
                  <a:pt x="120" y="278"/>
                </a:lnTo>
                <a:lnTo>
                  <a:pt x="96" y="280"/>
                </a:lnTo>
                <a:lnTo>
                  <a:pt x="72" y="280"/>
                </a:lnTo>
                <a:lnTo>
                  <a:pt x="72" y="280"/>
                </a:lnTo>
                <a:lnTo>
                  <a:pt x="52" y="280"/>
                </a:lnTo>
                <a:lnTo>
                  <a:pt x="36" y="278"/>
                </a:lnTo>
                <a:lnTo>
                  <a:pt x="22" y="274"/>
                </a:lnTo>
                <a:lnTo>
                  <a:pt x="12" y="270"/>
                </a:lnTo>
                <a:lnTo>
                  <a:pt x="4" y="264"/>
                </a:lnTo>
                <a:lnTo>
                  <a:pt x="0" y="256"/>
                </a:lnTo>
                <a:lnTo>
                  <a:pt x="0" y="248"/>
                </a:lnTo>
                <a:lnTo>
                  <a:pt x="2" y="240"/>
                </a:lnTo>
                <a:lnTo>
                  <a:pt x="8" y="230"/>
                </a:lnTo>
                <a:lnTo>
                  <a:pt x="16" y="218"/>
                </a:lnTo>
                <a:lnTo>
                  <a:pt x="28" y="208"/>
                </a:lnTo>
                <a:lnTo>
                  <a:pt x="42" y="194"/>
                </a:lnTo>
                <a:lnTo>
                  <a:pt x="60" y="182"/>
                </a:lnTo>
                <a:lnTo>
                  <a:pt x="80" y="168"/>
                </a:lnTo>
                <a:lnTo>
                  <a:pt x="130" y="140"/>
                </a:lnTo>
                <a:lnTo>
                  <a:pt x="130" y="14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8">
            <a:extLst>
              <a:ext uri="{FF2B5EF4-FFF2-40B4-BE49-F238E27FC236}">
                <a16:creationId xmlns:a16="http://schemas.microsoft.com/office/drawing/2014/main" id="{3FA6DB30-BA1D-46FD-AE18-9431AD6A03B4}"/>
              </a:ext>
            </a:extLst>
          </p:cNvPr>
          <p:cNvSpPr>
            <a:spLocks/>
          </p:cNvSpPr>
          <p:nvPr/>
        </p:nvSpPr>
        <p:spPr bwMode="auto">
          <a:xfrm>
            <a:off x="5036850" y="5182170"/>
            <a:ext cx="2486684" cy="744171"/>
          </a:xfrm>
          <a:custGeom>
            <a:avLst/>
            <a:gdLst>
              <a:gd name="T0" fmla="*/ 262 w 949"/>
              <a:gd name="T1" fmla="*/ 142 h 284"/>
              <a:gd name="T2" fmla="*/ 262 w 949"/>
              <a:gd name="T3" fmla="*/ 142 h 284"/>
              <a:gd name="T4" fmla="*/ 352 w 949"/>
              <a:gd name="T5" fmla="*/ 114 h 284"/>
              <a:gd name="T6" fmla="*/ 446 w 949"/>
              <a:gd name="T7" fmla="*/ 86 h 284"/>
              <a:gd name="T8" fmla="*/ 536 w 949"/>
              <a:gd name="T9" fmla="*/ 62 h 284"/>
              <a:gd name="T10" fmla="*/ 626 w 949"/>
              <a:gd name="T11" fmla="*/ 42 h 284"/>
              <a:gd name="T12" fmla="*/ 708 w 949"/>
              <a:gd name="T13" fmla="*/ 24 h 284"/>
              <a:gd name="T14" fmla="*/ 784 w 949"/>
              <a:gd name="T15" fmla="*/ 12 h 284"/>
              <a:gd name="T16" fmla="*/ 848 w 949"/>
              <a:gd name="T17" fmla="*/ 2 h 284"/>
              <a:gd name="T18" fmla="*/ 877 w 949"/>
              <a:gd name="T19" fmla="*/ 0 h 284"/>
              <a:gd name="T20" fmla="*/ 901 w 949"/>
              <a:gd name="T21" fmla="*/ 0 h 284"/>
              <a:gd name="T22" fmla="*/ 901 w 949"/>
              <a:gd name="T23" fmla="*/ 0 h 284"/>
              <a:gd name="T24" fmla="*/ 919 w 949"/>
              <a:gd name="T25" fmla="*/ 0 h 284"/>
              <a:gd name="T26" fmla="*/ 935 w 949"/>
              <a:gd name="T27" fmla="*/ 2 h 284"/>
              <a:gd name="T28" fmla="*/ 945 w 949"/>
              <a:gd name="T29" fmla="*/ 6 h 284"/>
              <a:gd name="T30" fmla="*/ 949 w 949"/>
              <a:gd name="T31" fmla="*/ 12 h 284"/>
              <a:gd name="T32" fmla="*/ 949 w 949"/>
              <a:gd name="T33" fmla="*/ 16 h 284"/>
              <a:gd name="T34" fmla="*/ 945 w 949"/>
              <a:gd name="T35" fmla="*/ 24 h 284"/>
              <a:gd name="T36" fmla="*/ 937 w 949"/>
              <a:gd name="T37" fmla="*/ 32 h 284"/>
              <a:gd name="T38" fmla="*/ 925 w 949"/>
              <a:gd name="T39" fmla="*/ 42 h 284"/>
              <a:gd name="T40" fmla="*/ 909 w 949"/>
              <a:gd name="T41" fmla="*/ 52 h 284"/>
              <a:gd name="T42" fmla="*/ 887 w 949"/>
              <a:gd name="T43" fmla="*/ 62 h 284"/>
              <a:gd name="T44" fmla="*/ 834 w 949"/>
              <a:gd name="T45" fmla="*/ 86 h 284"/>
              <a:gd name="T46" fmla="*/ 766 w 949"/>
              <a:gd name="T47" fmla="*/ 114 h 284"/>
              <a:gd name="T48" fmla="*/ 686 w 949"/>
              <a:gd name="T49" fmla="*/ 142 h 284"/>
              <a:gd name="T50" fmla="*/ 686 w 949"/>
              <a:gd name="T51" fmla="*/ 142 h 284"/>
              <a:gd name="T52" fmla="*/ 596 w 949"/>
              <a:gd name="T53" fmla="*/ 170 h 284"/>
              <a:gd name="T54" fmla="*/ 502 w 949"/>
              <a:gd name="T55" fmla="*/ 198 h 284"/>
              <a:gd name="T56" fmla="*/ 412 w 949"/>
              <a:gd name="T57" fmla="*/ 222 h 284"/>
              <a:gd name="T58" fmla="*/ 322 w 949"/>
              <a:gd name="T59" fmla="*/ 242 h 284"/>
              <a:gd name="T60" fmla="*/ 240 w 949"/>
              <a:gd name="T61" fmla="*/ 260 h 284"/>
              <a:gd name="T62" fmla="*/ 164 w 949"/>
              <a:gd name="T63" fmla="*/ 272 h 284"/>
              <a:gd name="T64" fmla="*/ 100 w 949"/>
              <a:gd name="T65" fmla="*/ 282 h 284"/>
              <a:gd name="T66" fmla="*/ 72 w 949"/>
              <a:gd name="T67" fmla="*/ 284 h 284"/>
              <a:gd name="T68" fmla="*/ 48 w 949"/>
              <a:gd name="T69" fmla="*/ 284 h 284"/>
              <a:gd name="T70" fmla="*/ 48 w 949"/>
              <a:gd name="T71" fmla="*/ 284 h 284"/>
              <a:gd name="T72" fmla="*/ 30 w 949"/>
              <a:gd name="T73" fmla="*/ 284 h 284"/>
              <a:gd name="T74" fmla="*/ 14 w 949"/>
              <a:gd name="T75" fmla="*/ 282 h 284"/>
              <a:gd name="T76" fmla="*/ 4 w 949"/>
              <a:gd name="T77" fmla="*/ 278 h 284"/>
              <a:gd name="T78" fmla="*/ 0 w 949"/>
              <a:gd name="T79" fmla="*/ 272 h 284"/>
              <a:gd name="T80" fmla="*/ 0 w 949"/>
              <a:gd name="T81" fmla="*/ 266 h 284"/>
              <a:gd name="T82" fmla="*/ 4 w 949"/>
              <a:gd name="T83" fmla="*/ 260 h 284"/>
              <a:gd name="T84" fmla="*/ 12 w 949"/>
              <a:gd name="T85" fmla="*/ 252 h 284"/>
              <a:gd name="T86" fmla="*/ 24 w 949"/>
              <a:gd name="T87" fmla="*/ 242 h 284"/>
              <a:gd name="T88" fmla="*/ 40 w 949"/>
              <a:gd name="T89" fmla="*/ 232 h 284"/>
              <a:gd name="T90" fmla="*/ 60 w 949"/>
              <a:gd name="T91" fmla="*/ 222 h 284"/>
              <a:gd name="T92" fmla="*/ 114 w 949"/>
              <a:gd name="T93" fmla="*/ 198 h 284"/>
              <a:gd name="T94" fmla="*/ 182 w 949"/>
              <a:gd name="T95" fmla="*/ 170 h 284"/>
              <a:gd name="T96" fmla="*/ 262 w 949"/>
              <a:gd name="T97" fmla="*/ 142 h 284"/>
              <a:gd name="T98" fmla="*/ 262 w 949"/>
              <a:gd name="T99" fmla="*/ 14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49" h="284">
                <a:moveTo>
                  <a:pt x="262" y="142"/>
                </a:moveTo>
                <a:lnTo>
                  <a:pt x="262" y="142"/>
                </a:lnTo>
                <a:lnTo>
                  <a:pt x="352" y="114"/>
                </a:lnTo>
                <a:lnTo>
                  <a:pt x="446" y="86"/>
                </a:lnTo>
                <a:lnTo>
                  <a:pt x="536" y="62"/>
                </a:lnTo>
                <a:lnTo>
                  <a:pt x="626" y="42"/>
                </a:lnTo>
                <a:lnTo>
                  <a:pt x="708" y="24"/>
                </a:lnTo>
                <a:lnTo>
                  <a:pt x="784" y="12"/>
                </a:lnTo>
                <a:lnTo>
                  <a:pt x="848" y="2"/>
                </a:lnTo>
                <a:lnTo>
                  <a:pt x="877" y="0"/>
                </a:lnTo>
                <a:lnTo>
                  <a:pt x="901" y="0"/>
                </a:lnTo>
                <a:lnTo>
                  <a:pt x="901" y="0"/>
                </a:lnTo>
                <a:lnTo>
                  <a:pt x="919" y="0"/>
                </a:lnTo>
                <a:lnTo>
                  <a:pt x="935" y="2"/>
                </a:lnTo>
                <a:lnTo>
                  <a:pt x="945" y="6"/>
                </a:lnTo>
                <a:lnTo>
                  <a:pt x="949" y="12"/>
                </a:lnTo>
                <a:lnTo>
                  <a:pt x="949" y="16"/>
                </a:lnTo>
                <a:lnTo>
                  <a:pt x="945" y="24"/>
                </a:lnTo>
                <a:lnTo>
                  <a:pt x="937" y="32"/>
                </a:lnTo>
                <a:lnTo>
                  <a:pt x="925" y="42"/>
                </a:lnTo>
                <a:lnTo>
                  <a:pt x="909" y="52"/>
                </a:lnTo>
                <a:lnTo>
                  <a:pt x="887" y="62"/>
                </a:lnTo>
                <a:lnTo>
                  <a:pt x="834" y="86"/>
                </a:lnTo>
                <a:lnTo>
                  <a:pt x="766" y="114"/>
                </a:lnTo>
                <a:lnTo>
                  <a:pt x="686" y="142"/>
                </a:lnTo>
                <a:lnTo>
                  <a:pt x="686" y="142"/>
                </a:lnTo>
                <a:lnTo>
                  <a:pt x="596" y="170"/>
                </a:lnTo>
                <a:lnTo>
                  <a:pt x="502" y="198"/>
                </a:lnTo>
                <a:lnTo>
                  <a:pt x="412" y="222"/>
                </a:lnTo>
                <a:lnTo>
                  <a:pt x="322" y="242"/>
                </a:lnTo>
                <a:lnTo>
                  <a:pt x="240" y="260"/>
                </a:lnTo>
                <a:lnTo>
                  <a:pt x="164" y="272"/>
                </a:lnTo>
                <a:lnTo>
                  <a:pt x="100" y="282"/>
                </a:lnTo>
                <a:lnTo>
                  <a:pt x="72" y="284"/>
                </a:lnTo>
                <a:lnTo>
                  <a:pt x="48" y="284"/>
                </a:lnTo>
                <a:lnTo>
                  <a:pt x="48" y="284"/>
                </a:lnTo>
                <a:lnTo>
                  <a:pt x="30" y="284"/>
                </a:lnTo>
                <a:lnTo>
                  <a:pt x="14" y="282"/>
                </a:lnTo>
                <a:lnTo>
                  <a:pt x="4" y="278"/>
                </a:lnTo>
                <a:lnTo>
                  <a:pt x="0" y="272"/>
                </a:lnTo>
                <a:lnTo>
                  <a:pt x="0" y="266"/>
                </a:lnTo>
                <a:lnTo>
                  <a:pt x="4" y="260"/>
                </a:lnTo>
                <a:lnTo>
                  <a:pt x="12" y="252"/>
                </a:lnTo>
                <a:lnTo>
                  <a:pt x="24" y="242"/>
                </a:lnTo>
                <a:lnTo>
                  <a:pt x="40" y="232"/>
                </a:lnTo>
                <a:lnTo>
                  <a:pt x="60" y="222"/>
                </a:lnTo>
                <a:lnTo>
                  <a:pt x="114" y="198"/>
                </a:lnTo>
                <a:lnTo>
                  <a:pt x="182" y="170"/>
                </a:lnTo>
                <a:lnTo>
                  <a:pt x="262" y="142"/>
                </a:lnTo>
                <a:lnTo>
                  <a:pt x="262" y="142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2">
            <a:extLst>
              <a:ext uri="{FF2B5EF4-FFF2-40B4-BE49-F238E27FC236}">
                <a16:creationId xmlns:a16="http://schemas.microsoft.com/office/drawing/2014/main" id="{13C5743C-B978-41FC-82D1-81FBFE20EB9D}"/>
              </a:ext>
            </a:extLst>
          </p:cNvPr>
          <p:cNvSpPr>
            <a:spLocks/>
          </p:cNvSpPr>
          <p:nvPr/>
        </p:nvSpPr>
        <p:spPr bwMode="auto">
          <a:xfrm>
            <a:off x="7824517" y="1234982"/>
            <a:ext cx="1821123" cy="927593"/>
          </a:xfrm>
          <a:custGeom>
            <a:avLst/>
            <a:gdLst>
              <a:gd name="T0" fmla="*/ 111 w 695"/>
              <a:gd name="T1" fmla="*/ 178 h 354"/>
              <a:gd name="T2" fmla="*/ 111 w 695"/>
              <a:gd name="T3" fmla="*/ 178 h 354"/>
              <a:gd name="T4" fmla="*/ 139 w 695"/>
              <a:gd name="T5" fmla="*/ 160 h 354"/>
              <a:gd name="T6" fmla="*/ 167 w 695"/>
              <a:gd name="T7" fmla="*/ 142 h 354"/>
              <a:gd name="T8" fmla="*/ 229 w 695"/>
              <a:gd name="T9" fmla="*/ 108 h 354"/>
              <a:gd name="T10" fmla="*/ 295 w 695"/>
              <a:gd name="T11" fmla="*/ 78 h 354"/>
              <a:gd name="T12" fmla="*/ 361 w 695"/>
              <a:gd name="T13" fmla="*/ 52 h 354"/>
              <a:gd name="T14" fmla="*/ 427 w 695"/>
              <a:gd name="T15" fmla="*/ 30 h 354"/>
              <a:gd name="T16" fmla="*/ 489 w 695"/>
              <a:gd name="T17" fmla="*/ 14 h 354"/>
              <a:gd name="T18" fmla="*/ 521 w 695"/>
              <a:gd name="T19" fmla="*/ 8 h 354"/>
              <a:gd name="T20" fmla="*/ 549 w 695"/>
              <a:gd name="T21" fmla="*/ 4 h 354"/>
              <a:gd name="T22" fmla="*/ 577 w 695"/>
              <a:gd name="T23" fmla="*/ 2 h 354"/>
              <a:gd name="T24" fmla="*/ 601 w 695"/>
              <a:gd name="T25" fmla="*/ 0 h 354"/>
              <a:gd name="T26" fmla="*/ 601 w 695"/>
              <a:gd name="T27" fmla="*/ 0 h 354"/>
              <a:gd name="T28" fmla="*/ 625 w 695"/>
              <a:gd name="T29" fmla="*/ 2 h 354"/>
              <a:gd name="T30" fmla="*/ 645 w 695"/>
              <a:gd name="T31" fmla="*/ 4 h 354"/>
              <a:gd name="T32" fmla="*/ 661 w 695"/>
              <a:gd name="T33" fmla="*/ 8 h 354"/>
              <a:gd name="T34" fmla="*/ 673 w 695"/>
              <a:gd name="T35" fmla="*/ 14 h 354"/>
              <a:gd name="T36" fmla="*/ 683 w 695"/>
              <a:gd name="T37" fmla="*/ 22 h 354"/>
              <a:gd name="T38" fmla="*/ 691 w 695"/>
              <a:gd name="T39" fmla="*/ 30 h 354"/>
              <a:gd name="T40" fmla="*/ 693 w 695"/>
              <a:gd name="T41" fmla="*/ 42 h 354"/>
              <a:gd name="T42" fmla="*/ 695 w 695"/>
              <a:gd name="T43" fmla="*/ 52 h 354"/>
              <a:gd name="T44" fmla="*/ 691 w 695"/>
              <a:gd name="T45" fmla="*/ 66 h 354"/>
              <a:gd name="T46" fmla="*/ 685 w 695"/>
              <a:gd name="T47" fmla="*/ 78 h 354"/>
              <a:gd name="T48" fmla="*/ 677 w 695"/>
              <a:gd name="T49" fmla="*/ 94 h 354"/>
              <a:gd name="T50" fmla="*/ 665 w 695"/>
              <a:gd name="T51" fmla="*/ 108 h 354"/>
              <a:gd name="T52" fmla="*/ 649 w 695"/>
              <a:gd name="T53" fmla="*/ 124 h 354"/>
              <a:gd name="T54" fmla="*/ 631 w 695"/>
              <a:gd name="T55" fmla="*/ 142 h 354"/>
              <a:gd name="T56" fmla="*/ 609 w 695"/>
              <a:gd name="T57" fmla="*/ 160 h 354"/>
              <a:gd name="T58" fmla="*/ 583 w 695"/>
              <a:gd name="T59" fmla="*/ 178 h 354"/>
              <a:gd name="T60" fmla="*/ 583 w 695"/>
              <a:gd name="T61" fmla="*/ 178 h 354"/>
              <a:gd name="T62" fmla="*/ 557 w 695"/>
              <a:gd name="T63" fmla="*/ 196 h 354"/>
              <a:gd name="T64" fmla="*/ 527 w 695"/>
              <a:gd name="T65" fmla="*/ 214 h 354"/>
              <a:gd name="T66" fmla="*/ 467 w 695"/>
              <a:gd name="T67" fmla="*/ 246 h 354"/>
              <a:gd name="T68" fmla="*/ 401 w 695"/>
              <a:gd name="T69" fmla="*/ 276 h 354"/>
              <a:gd name="T70" fmla="*/ 335 w 695"/>
              <a:gd name="T71" fmla="*/ 302 h 354"/>
              <a:gd name="T72" fmla="*/ 269 w 695"/>
              <a:gd name="T73" fmla="*/ 324 h 354"/>
              <a:gd name="T74" fmla="*/ 205 w 695"/>
              <a:gd name="T75" fmla="*/ 340 h 354"/>
              <a:gd name="T76" fmla="*/ 175 w 695"/>
              <a:gd name="T77" fmla="*/ 346 h 354"/>
              <a:gd name="T78" fmla="*/ 147 w 695"/>
              <a:gd name="T79" fmla="*/ 350 h 354"/>
              <a:gd name="T80" fmla="*/ 119 w 695"/>
              <a:gd name="T81" fmla="*/ 354 h 354"/>
              <a:gd name="T82" fmla="*/ 93 w 695"/>
              <a:gd name="T83" fmla="*/ 354 h 354"/>
              <a:gd name="T84" fmla="*/ 93 w 695"/>
              <a:gd name="T85" fmla="*/ 354 h 354"/>
              <a:gd name="T86" fmla="*/ 70 w 695"/>
              <a:gd name="T87" fmla="*/ 354 h 354"/>
              <a:gd name="T88" fmla="*/ 50 w 695"/>
              <a:gd name="T89" fmla="*/ 350 h 354"/>
              <a:gd name="T90" fmla="*/ 34 w 695"/>
              <a:gd name="T91" fmla="*/ 346 h 354"/>
              <a:gd name="T92" fmla="*/ 20 w 695"/>
              <a:gd name="T93" fmla="*/ 340 h 354"/>
              <a:gd name="T94" fmla="*/ 10 w 695"/>
              <a:gd name="T95" fmla="*/ 332 h 354"/>
              <a:gd name="T96" fmla="*/ 4 w 695"/>
              <a:gd name="T97" fmla="*/ 324 h 354"/>
              <a:gd name="T98" fmla="*/ 0 w 695"/>
              <a:gd name="T99" fmla="*/ 314 h 354"/>
              <a:gd name="T100" fmla="*/ 0 w 695"/>
              <a:gd name="T101" fmla="*/ 302 h 354"/>
              <a:gd name="T102" fmla="*/ 4 w 695"/>
              <a:gd name="T103" fmla="*/ 290 h 354"/>
              <a:gd name="T104" fmla="*/ 10 w 695"/>
              <a:gd name="T105" fmla="*/ 276 h 354"/>
              <a:gd name="T106" fmla="*/ 18 w 695"/>
              <a:gd name="T107" fmla="*/ 262 h 354"/>
              <a:gd name="T108" fmla="*/ 30 w 695"/>
              <a:gd name="T109" fmla="*/ 246 h 354"/>
              <a:gd name="T110" fmla="*/ 46 w 695"/>
              <a:gd name="T111" fmla="*/ 230 h 354"/>
              <a:gd name="T112" fmla="*/ 64 w 695"/>
              <a:gd name="T113" fmla="*/ 214 h 354"/>
              <a:gd name="T114" fmla="*/ 87 w 695"/>
              <a:gd name="T115" fmla="*/ 196 h 354"/>
              <a:gd name="T116" fmla="*/ 111 w 695"/>
              <a:gd name="T117" fmla="*/ 178 h 354"/>
              <a:gd name="T118" fmla="*/ 111 w 695"/>
              <a:gd name="T119" fmla="*/ 17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95" h="354">
                <a:moveTo>
                  <a:pt x="111" y="178"/>
                </a:moveTo>
                <a:lnTo>
                  <a:pt x="111" y="178"/>
                </a:lnTo>
                <a:lnTo>
                  <a:pt x="139" y="160"/>
                </a:lnTo>
                <a:lnTo>
                  <a:pt x="167" y="142"/>
                </a:lnTo>
                <a:lnTo>
                  <a:pt x="229" y="108"/>
                </a:lnTo>
                <a:lnTo>
                  <a:pt x="295" y="78"/>
                </a:lnTo>
                <a:lnTo>
                  <a:pt x="361" y="52"/>
                </a:lnTo>
                <a:lnTo>
                  <a:pt x="427" y="30"/>
                </a:lnTo>
                <a:lnTo>
                  <a:pt x="489" y="14"/>
                </a:lnTo>
                <a:lnTo>
                  <a:pt x="521" y="8"/>
                </a:lnTo>
                <a:lnTo>
                  <a:pt x="549" y="4"/>
                </a:lnTo>
                <a:lnTo>
                  <a:pt x="577" y="2"/>
                </a:lnTo>
                <a:lnTo>
                  <a:pt x="601" y="0"/>
                </a:lnTo>
                <a:lnTo>
                  <a:pt x="601" y="0"/>
                </a:lnTo>
                <a:lnTo>
                  <a:pt x="625" y="2"/>
                </a:lnTo>
                <a:lnTo>
                  <a:pt x="645" y="4"/>
                </a:lnTo>
                <a:lnTo>
                  <a:pt x="661" y="8"/>
                </a:lnTo>
                <a:lnTo>
                  <a:pt x="673" y="14"/>
                </a:lnTo>
                <a:lnTo>
                  <a:pt x="683" y="22"/>
                </a:lnTo>
                <a:lnTo>
                  <a:pt x="691" y="30"/>
                </a:lnTo>
                <a:lnTo>
                  <a:pt x="693" y="42"/>
                </a:lnTo>
                <a:lnTo>
                  <a:pt x="695" y="52"/>
                </a:lnTo>
                <a:lnTo>
                  <a:pt x="691" y="66"/>
                </a:lnTo>
                <a:lnTo>
                  <a:pt x="685" y="78"/>
                </a:lnTo>
                <a:lnTo>
                  <a:pt x="677" y="94"/>
                </a:lnTo>
                <a:lnTo>
                  <a:pt x="665" y="108"/>
                </a:lnTo>
                <a:lnTo>
                  <a:pt x="649" y="124"/>
                </a:lnTo>
                <a:lnTo>
                  <a:pt x="631" y="142"/>
                </a:lnTo>
                <a:lnTo>
                  <a:pt x="609" y="160"/>
                </a:lnTo>
                <a:lnTo>
                  <a:pt x="583" y="178"/>
                </a:lnTo>
                <a:lnTo>
                  <a:pt x="583" y="178"/>
                </a:lnTo>
                <a:lnTo>
                  <a:pt x="557" y="196"/>
                </a:lnTo>
                <a:lnTo>
                  <a:pt x="527" y="214"/>
                </a:lnTo>
                <a:lnTo>
                  <a:pt x="467" y="246"/>
                </a:lnTo>
                <a:lnTo>
                  <a:pt x="401" y="276"/>
                </a:lnTo>
                <a:lnTo>
                  <a:pt x="335" y="302"/>
                </a:lnTo>
                <a:lnTo>
                  <a:pt x="269" y="324"/>
                </a:lnTo>
                <a:lnTo>
                  <a:pt x="205" y="340"/>
                </a:lnTo>
                <a:lnTo>
                  <a:pt x="175" y="346"/>
                </a:lnTo>
                <a:lnTo>
                  <a:pt x="147" y="350"/>
                </a:lnTo>
                <a:lnTo>
                  <a:pt x="119" y="354"/>
                </a:lnTo>
                <a:lnTo>
                  <a:pt x="93" y="354"/>
                </a:lnTo>
                <a:lnTo>
                  <a:pt x="93" y="354"/>
                </a:lnTo>
                <a:lnTo>
                  <a:pt x="70" y="354"/>
                </a:lnTo>
                <a:lnTo>
                  <a:pt x="50" y="350"/>
                </a:lnTo>
                <a:lnTo>
                  <a:pt x="34" y="346"/>
                </a:lnTo>
                <a:lnTo>
                  <a:pt x="20" y="340"/>
                </a:lnTo>
                <a:lnTo>
                  <a:pt x="10" y="332"/>
                </a:lnTo>
                <a:lnTo>
                  <a:pt x="4" y="324"/>
                </a:lnTo>
                <a:lnTo>
                  <a:pt x="0" y="314"/>
                </a:lnTo>
                <a:lnTo>
                  <a:pt x="0" y="302"/>
                </a:lnTo>
                <a:lnTo>
                  <a:pt x="4" y="290"/>
                </a:lnTo>
                <a:lnTo>
                  <a:pt x="10" y="276"/>
                </a:lnTo>
                <a:lnTo>
                  <a:pt x="18" y="262"/>
                </a:lnTo>
                <a:lnTo>
                  <a:pt x="30" y="246"/>
                </a:lnTo>
                <a:lnTo>
                  <a:pt x="46" y="230"/>
                </a:lnTo>
                <a:lnTo>
                  <a:pt x="64" y="214"/>
                </a:lnTo>
                <a:lnTo>
                  <a:pt x="87" y="196"/>
                </a:lnTo>
                <a:lnTo>
                  <a:pt x="111" y="178"/>
                </a:lnTo>
                <a:lnTo>
                  <a:pt x="111" y="178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3">
            <a:extLst>
              <a:ext uri="{FF2B5EF4-FFF2-40B4-BE49-F238E27FC236}">
                <a16:creationId xmlns:a16="http://schemas.microsoft.com/office/drawing/2014/main" id="{5A88DA7D-714F-4B90-967F-E379A63C576B}"/>
              </a:ext>
            </a:extLst>
          </p:cNvPr>
          <p:cNvSpPr>
            <a:spLocks/>
          </p:cNvSpPr>
          <p:nvPr/>
        </p:nvSpPr>
        <p:spPr bwMode="auto">
          <a:xfrm>
            <a:off x="7751147" y="3221354"/>
            <a:ext cx="1967861" cy="733689"/>
          </a:xfrm>
          <a:custGeom>
            <a:avLst/>
            <a:gdLst>
              <a:gd name="T0" fmla="*/ 138 w 751"/>
              <a:gd name="T1" fmla="*/ 140 h 280"/>
              <a:gd name="T2" fmla="*/ 138 w 751"/>
              <a:gd name="T3" fmla="*/ 140 h 280"/>
              <a:gd name="T4" fmla="*/ 203 w 751"/>
              <a:gd name="T5" fmla="*/ 112 h 280"/>
              <a:gd name="T6" fmla="*/ 271 w 751"/>
              <a:gd name="T7" fmla="*/ 86 h 280"/>
              <a:gd name="T8" fmla="*/ 343 w 751"/>
              <a:gd name="T9" fmla="*/ 62 h 280"/>
              <a:gd name="T10" fmla="*/ 415 w 751"/>
              <a:gd name="T11" fmla="*/ 42 h 280"/>
              <a:gd name="T12" fmla="*/ 485 w 751"/>
              <a:gd name="T13" fmla="*/ 24 h 280"/>
              <a:gd name="T14" fmla="*/ 551 w 751"/>
              <a:gd name="T15" fmla="*/ 12 h 280"/>
              <a:gd name="T16" fmla="*/ 613 w 751"/>
              <a:gd name="T17" fmla="*/ 2 h 280"/>
              <a:gd name="T18" fmla="*/ 641 w 751"/>
              <a:gd name="T19" fmla="*/ 0 h 280"/>
              <a:gd name="T20" fmla="*/ 667 w 751"/>
              <a:gd name="T21" fmla="*/ 0 h 280"/>
              <a:gd name="T22" fmla="*/ 667 w 751"/>
              <a:gd name="T23" fmla="*/ 0 h 280"/>
              <a:gd name="T24" fmla="*/ 689 w 751"/>
              <a:gd name="T25" fmla="*/ 0 h 280"/>
              <a:gd name="T26" fmla="*/ 709 w 751"/>
              <a:gd name="T27" fmla="*/ 2 h 280"/>
              <a:gd name="T28" fmla="*/ 723 w 751"/>
              <a:gd name="T29" fmla="*/ 6 h 280"/>
              <a:gd name="T30" fmla="*/ 735 w 751"/>
              <a:gd name="T31" fmla="*/ 12 h 280"/>
              <a:gd name="T32" fmla="*/ 743 w 751"/>
              <a:gd name="T33" fmla="*/ 18 h 280"/>
              <a:gd name="T34" fmla="*/ 749 w 751"/>
              <a:gd name="T35" fmla="*/ 24 h 280"/>
              <a:gd name="T36" fmla="*/ 751 w 751"/>
              <a:gd name="T37" fmla="*/ 32 h 280"/>
              <a:gd name="T38" fmla="*/ 749 w 751"/>
              <a:gd name="T39" fmla="*/ 42 h 280"/>
              <a:gd name="T40" fmla="*/ 743 w 751"/>
              <a:gd name="T41" fmla="*/ 52 h 280"/>
              <a:gd name="T42" fmla="*/ 735 w 751"/>
              <a:gd name="T43" fmla="*/ 62 h 280"/>
              <a:gd name="T44" fmla="*/ 721 w 751"/>
              <a:gd name="T45" fmla="*/ 74 h 280"/>
              <a:gd name="T46" fmla="*/ 707 w 751"/>
              <a:gd name="T47" fmla="*/ 86 h 280"/>
              <a:gd name="T48" fmla="*/ 687 w 751"/>
              <a:gd name="T49" fmla="*/ 98 h 280"/>
              <a:gd name="T50" fmla="*/ 665 w 751"/>
              <a:gd name="T51" fmla="*/ 112 h 280"/>
              <a:gd name="T52" fmla="*/ 611 w 751"/>
              <a:gd name="T53" fmla="*/ 140 h 280"/>
              <a:gd name="T54" fmla="*/ 611 w 751"/>
              <a:gd name="T55" fmla="*/ 140 h 280"/>
              <a:gd name="T56" fmla="*/ 549 w 751"/>
              <a:gd name="T57" fmla="*/ 168 h 280"/>
              <a:gd name="T58" fmla="*/ 481 w 751"/>
              <a:gd name="T59" fmla="*/ 194 h 280"/>
              <a:gd name="T60" fmla="*/ 409 w 751"/>
              <a:gd name="T61" fmla="*/ 218 h 280"/>
              <a:gd name="T62" fmla="*/ 337 w 751"/>
              <a:gd name="T63" fmla="*/ 240 h 280"/>
              <a:gd name="T64" fmla="*/ 267 w 751"/>
              <a:gd name="T65" fmla="*/ 256 h 280"/>
              <a:gd name="T66" fmla="*/ 201 w 751"/>
              <a:gd name="T67" fmla="*/ 270 h 280"/>
              <a:gd name="T68" fmla="*/ 138 w 751"/>
              <a:gd name="T69" fmla="*/ 278 h 280"/>
              <a:gd name="T70" fmla="*/ 110 w 751"/>
              <a:gd name="T71" fmla="*/ 280 h 280"/>
              <a:gd name="T72" fmla="*/ 84 w 751"/>
              <a:gd name="T73" fmla="*/ 280 h 280"/>
              <a:gd name="T74" fmla="*/ 84 w 751"/>
              <a:gd name="T75" fmla="*/ 280 h 280"/>
              <a:gd name="T76" fmla="*/ 62 w 751"/>
              <a:gd name="T77" fmla="*/ 280 h 280"/>
              <a:gd name="T78" fmla="*/ 42 w 751"/>
              <a:gd name="T79" fmla="*/ 278 h 280"/>
              <a:gd name="T80" fmla="*/ 28 w 751"/>
              <a:gd name="T81" fmla="*/ 274 h 280"/>
              <a:gd name="T82" fmla="*/ 16 w 751"/>
              <a:gd name="T83" fmla="*/ 270 h 280"/>
              <a:gd name="T84" fmla="*/ 6 w 751"/>
              <a:gd name="T85" fmla="*/ 264 h 280"/>
              <a:gd name="T86" fmla="*/ 2 w 751"/>
              <a:gd name="T87" fmla="*/ 256 h 280"/>
              <a:gd name="T88" fmla="*/ 0 w 751"/>
              <a:gd name="T89" fmla="*/ 248 h 280"/>
              <a:gd name="T90" fmla="*/ 2 w 751"/>
              <a:gd name="T91" fmla="*/ 240 h 280"/>
              <a:gd name="T92" fmla="*/ 8 w 751"/>
              <a:gd name="T93" fmla="*/ 230 h 280"/>
              <a:gd name="T94" fmla="*/ 16 w 751"/>
              <a:gd name="T95" fmla="*/ 218 h 280"/>
              <a:gd name="T96" fmla="*/ 28 w 751"/>
              <a:gd name="T97" fmla="*/ 208 h 280"/>
              <a:gd name="T98" fmla="*/ 44 w 751"/>
              <a:gd name="T99" fmla="*/ 194 h 280"/>
              <a:gd name="T100" fmla="*/ 64 w 751"/>
              <a:gd name="T101" fmla="*/ 182 h 280"/>
              <a:gd name="T102" fmla="*/ 86 w 751"/>
              <a:gd name="T103" fmla="*/ 168 h 280"/>
              <a:gd name="T104" fmla="*/ 138 w 751"/>
              <a:gd name="T105" fmla="*/ 140 h 280"/>
              <a:gd name="T106" fmla="*/ 138 w 751"/>
              <a:gd name="T107" fmla="*/ 1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51" h="280">
                <a:moveTo>
                  <a:pt x="138" y="140"/>
                </a:moveTo>
                <a:lnTo>
                  <a:pt x="138" y="140"/>
                </a:lnTo>
                <a:lnTo>
                  <a:pt x="203" y="112"/>
                </a:lnTo>
                <a:lnTo>
                  <a:pt x="271" y="86"/>
                </a:lnTo>
                <a:lnTo>
                  <a:pt x="343" y="62"/>
                </a:lnTo>
                <a:lnTo>
                  <a:pt x="415" y="42"/>
                </a:lnTo>
                <a:lnTo>
                  <a:pt x="485" y="24"/>
                </a:lnTo>
                <a:lnTo>
                  <a:pt x="551" y="12"/>
                </a:lnTo>
                <a:lnTo>
                  <a:pt x="613" y="2"/>
                </a:lnTo>
                <a:lnTo>
                  <a:pt x="641" y="0"/>
                </a:lnTo>
                <a:lnTo>
                  <a:pt x="667" y="0"/>
                </a:lnTo>
                <a:lnTo>
                  <a:pt x="667" y="0"/>
                </a:lnTo>
                <a:lnTo>
                  <a:pt x="689" y="0"/>
                </a:lnTo>
                <a:lnTo>
                  <a:pt x="709" y="2"/>
                </a:lnTo>
                <a:lnTo>
                  <a:pt x="723" y="6"/>
                </a:lnTo>
                <a:lnTo>
                  <a:pt x="735" y="12"/>
                </a:lnTo>
                <a:lnTo>
                  <a:pt x="743" y="18"/>
                </a:lnTo>
                <a:lnTo>
                  <a:pt x="749" y="24"/>
                </a:lnTo>
                <a:lnTo>
                  <a:pt x="751" y="32"/>
                </a:lnTo>
                <a:lnTo>
                  <a:pt x="749" y="42"/>
                </a:lnTo>
                <a:lnTo>
                  <a:pt x="743" y="52"/>
                </a:lnTo>
                <a:lnTo>
                  <a:pt x="735" y="62"/>
                </a:lnTo>
                <a:lnTo>
                  <a:pt x="721" y="74"/>
                </a:lnTo>
                <a:lnTo>
                  <a:pt x="707" y="86"/>
                </a:lnTo>
                <a:lnTo>
                  <a:pt x="687" y="98"/>
                </a:lnTo>
                <a:lnTo>
                  <a:pt x="665" y="112"/>
                </a:lnTo>
                <a:lnTo>
                  <a:pt x="611" y="140"/>
                </a:lnTo>
                <a:lnTo>
                  <a:pt x="611" y="140"/>
                </a:lnTo>
                <a:lnTo>
                  <a:pt x="549" y="168"/>
                </a:lnTo>
                <a:lnTo>
                  <a:pt x="481" y="194"/>
                </a:lnTo>
                <a:lnTo>
                  <a:pt x="409" y="218"/>
                </a:lnTo>
                <a:lnTo>
                  <a:pt x="337" y="240"/>
                </a:lnTo>
                <a:lnTo>
                  <a:pt x="267" y="256"/>
                </a:lnTo>
                <a:lnTo>
                  <a:pt x="201" y="270"/>
                </a:lnTo>
                <a:lnTo>
                  <a:pt x="138" y="278"/>
                </a:lnTo>
                <a:lnTo>
                  <a:pt x="110" y="280"/>
                </a:lnTo>
                <a:lnTo>
                  <a:pt x="84" y="280"/>
                </a:lnTo>
                <a:lnTo>
                  <a:pt x="84" y="280"/>
                </a:lnTo>
                <a:lnTo>
                  <a:pt x="62" y="280"/>
                </a:lnTo>
                <a:lnTo>
                  <a:pt x="42" y="278"/>
                </a:lnTo>
                <a:lnTo>
                  <a:pt x="28" y="274"/>
                </a:lnTo>
                <a:lnTo>
                  <a:pt x="16" y="270"/>
                </a:lnTo>
                <a:lnTo>
                  <a:pt x="6" y="264"/>
                </a:lnTo>
                <a:lnTo>
                  <a:pt x="2" y="256"/>
                </a:lnTo>
                <a:lnTo>
                  <a:pt x="0" y="248"/>
                </a:lnTo>
                <a:lnTo>
                  <a:pt x="2" y="240"/>
                </a:lnTo>
                <a:lnTo>
                  <a:pt x="8" y="230"/>
                </a:lnTo>
                <a:lnTo>
                  <a:pt x="16" y="218"/>
                </a:lnTo>
                <a:lnTo>
                  <a:pt x="28" y="208"/>
                </a:lnTo>
                <a:lnTo>
                  <a:pt x="44" y="194"/>
                </a:lnTo>
                <a:lnTo>
                  <a:pt x="64" y="182"/>
                </a:lnTo>
                <a:lnTo>
                  <a:pt x="86" y="168"/>
                </a:lnTo>
                <a:lnTo>
                  <a:pt x="138" y="140"/>
                </a:lnTo>
                <a:lnTo>
                  <a:pt x="138" y="140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4">
            <a:extLst>
              <a:ext uri="{FF2B5EF4-FFF2-40B4-BE49-F238E27FC236}">
                <a16:creationId xmlns:a16="http://schemas.microsoft.com/office/drawing/2014/main" id="{5A8B2205-678F-46AF-A834-87593ED37EC9}"/>
              </a:ext>
            </a:extLst>
          </p:cNvPr>
          <p:cNvSpPr>
            <a:spLocks/>
          </p:cNvSpPr>
          <p:nvPr/>
        </p:nvSpPr>
        <p:spPr bwMode="auto">
          <a:xfrm>
            <a:off x="6918240" y="5182170"/>
            <a:ext cx="2654384" cy="744171"/>
          </a:xfrm>
          <a:custGeom>
            <a:avLst/>
            <a:gdLst>
              <a:gd name="T0" fmla="*/ 271 w 1013"/>
              <a:gd name="T1" fmla="*/ 142 h 284"/>
              <a:gd name="T2" fmla="*/ 271 w 1013"/>
              <a:gd name="T3" fmla="*/ 142 h 284"/>
              <a:gd name="T4" fmla="*/ 367 w 1013"/>
              <a:gd name="T5" fmla="*/ 114 h 284"/>
              <a:gd name="T6" fmla="*/ 463 w 1013"/>
              <a:gd name="T7" fmla="*/ 86 h 284"/>
              <a:gd name="T8" fmla="*/ 561 w 1013"/>
              <a:gd name="T9" fmla="*/ 62 h 284"/>
              <a:gd name="T10" fmla="*/ 657 w 1013"/>
              <a:gd name="T11" fmla="*/ 42 h 284"/>
              <a:gd name="T12" fmla="*/ 747 w 1013"/>
              <a:gd name="T13" fmla="*/ 24 h 284"/>
              <a:gd name="T14" fmla="*/ 827 w 1013"/>
              <a:gd name="T15" fmla="*/ 12 h 284"/>
              <a:gd name="T16" fmla="*/ 899 w 1013"/>
              <a:gd name="T17" fmla="*/ 2 h 284"/>
              <a:gd name="T18" fmla="*/ 929 w 1013"/>
              <a:gd name="T19" fmla="*/ 0 h 284"/>
              <a:gd name="T20" fmla="*/ 955 w 1013"/>
              <a:gd name="T21" fmla="*/ 0 h 284"/>
              <a:gd name="T22" fmla="*/ 955 w 1013"/>
              <a:gd name="T23" fmla="*/ 0 h 284"/>
              <a:gd name="T24" fmla="*/ 977 w 1013"/>
              <a:gd name="T25" fmla="*/ 0 h 284"/>
              <a:gd name="T26" fmla="*/ 993 w 1013"/>
              <a:gd name="T27" fmla="*/ 2 h 284"/>
              <a:gd name="T28" fmla="*/ 1005 w 1013"/>
              <a:gd name="T29" fmla="*/ 6 h 284"/>
              <a:gd name="T30" fmla="*/ 1011 w 1013"/>
              <a:gd name="T31" fmla="*/ 12 h 284"/>
              <a:gd name="T32" fmla="*/ 1013 w 1013"/>
              <a:gd name="T33" fmla="*/ 14 h 284"/>
              <a:gd name="T34" fmla="*/ 1013 w 1013"/>
              <a:gd name="T35" fmla="*/ 16 h 284"/>
              <a:gd name="T36" fmla="*/ 1011 w 1013"/>
              <a:gd name="T37" fmla="*/ 24 h 284"/>
              <a:gd name="T38" fmla="*/ 1003 w 1013"/>
              <a:gd name="T39" fmla="*/ 32 h 284"/>
              <a:gd name="T40" fmla="*/ 991 w 1013"/>
              <a:gd name="T41" fmla="*/ 42 h 284"/>
              <a:gd name="T42" fmla="*/ 975 w 1013"/>
              <a:gd name="T43" fmla="*/ 52 h 284"/>
              <a:gd name="T44" fmla="*/ 953 w 1013"/>
              <a:gd name="T45" fmla="*/ 62 h 284"/>
              <a:gd name="T46" fmla="*/ 899 w 1013"/>
              <a:gd name="T47" fmla="*/ 86 h 284"/>
              <a:gd name="T48" fmla="*/ 829 w 1013"/>
              <a:gd name="T49" fmla="*/ 114 h 284"/>
              <a:gd name="T50" fmla="*/ 743 w 1013"/>
              <a:gd name="T51" fmla="*/ 142 h 284"/>
              <a:gd name="T52" fmla="*/ 743 w 1013"/>
              <a:gd name="T53" fmla="*/ 142 h 284"/>
              <a:gd name="T54" fmla="*/ 647 w 1013"/>
              <a:gd name="T55" fmla="*/ 170 h 284"/>
              <a:gd name="T56" fmla="*/ 551 w 1013"/>
              <a:gd name="T57" fmla="*/ 198 h 284"/>
              <a:gd name="T58" fmla="*/ 453 w 1013"/>
              <a:gd name="T59" fmla="*/ 222 h 284"/>
              <a:gd name="T60" fmla="*/ 357 w 1013"/>
              <a:gd name="T61" fmla="*/ 242 h 284"/>
              <a:gd name="T62" fmla="*/ 267 w 1013"/>
              <a:gd name="T63" fmla="*/ 260 h 284"/>
              <a:gd name="T64" fmla="*/ 185 w 1013"/>
              <a:gd name="T65" fmla="*/ 272 h 284"/>
              <a:gd name="T66" fmla="*/ 114 w 1013"/>
              <a:gd name="T67" fmla="*/ 282 h 284"/>
              <a:gd name="T68" fmla="*/ 84 w 1013"/>
              <a:gd name="T69" fmla="*/ 284 h 284"/>
              <a:gd name="T70" fmla="*/ 58 w 1013"/>
              <a:gd name="T71" fmla="*/ 284 h 284"/>
              <a:gd name="T72" fmla="*/ 58 w 1013"/>
              <a:gd name="T73" fmla="*/ 284 h 284"/>
              <a:gd name="T74" fmla="*/ 36 w 1013"/>
              <a:gd name="T75" fmla="*/ 284 h 284"/>
              <a:gd name="T76" fmla="*/ 20 w 1013"/>
              <a:gd name="T77" fmla="*/ 282 h 284"/>
              <a:gd name="T78" fmla="*/ 8 w 1013"/>
              <a:gd name="T79" fmla="*/ 278 h 284"/>
              <a:gd name="T80" fmla="*/ 2 w 1013"/>
              <a:gd name="T81" fmla="*/ 272 h 284"/>
              <a:gd name="T82" fmla="*/ 0 w 1013"/>
              <a:gd name="T83" fmla="*/ 270 h 284"/>
              <a:gd name="T84" fmla="*/ 0 w 1013"/>
              <a:gd name="T85" fmla="*/ 266 h 284"/>
              <a:gd name="T86" fmla="*/ 2 w 1013"/>
              <a:gd name="T87" fmla="*/ 260 h 284"/>
              <a:gd name="T88" fmla="*/ 10 w 1013"/>
              <a:gd name="T89" fmla="*/ 252 h 284"/>
              <a:gd name="T90" fmla="*/ 22 w 1013"/>
              <a:gd name="T91" fmla="*/ 242 h 284"/>
              <a:gd name="T92" fmla="*/ 38 w 1013"/>
              <a:gd name="T93" fmla="*/ 232 h 284"/>
              <a:gd name="T94" fmla="*/ 60 w 1013"/>
              <a:gd name="T95" fmla="*/ 222 h 284"/>
              <a:gd name="T96" fmla="*/ 114 w 1013"/>
              <a:gd name="T97" fmla="*/ 198 h 284"/>
              <a:gd name="T98" fmla="*/ 185 w 1013"/>
              <a:gd name="T99" fmla="*/ 170 h 284"/>
              <a:gd name="T100" fmla="*/ 271 w 1013"/>
              <a:gd name="T101" fmla="*/ 142 h 284"/>
              <a:gd name="T102" fmla="*/ 271 w 1013"/>
              <a:gd name="T103" fmla="*/ 14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13" h="284">
                <a:moveTo>
                  <a:pt x="271" y="142"/>
                </a:moveTo>
                <a:lnTo>
                  <a:pt x="271" y="142"/>
                </a:lnTo>
                <a:lnTo>
                  <a:pt x="367" y="114"/>
                </a:lnTo>
                <a:lnTo>
                  <a:pt x="463" y="86"/>
                </a:lnTo>
                <a:lnTo>
                  <a:pt x="561" y="62"/>
                </a:lnTo>
                <a:lnTo>
                  <a:pt x="657" y="42"/>
                </a:lnTo>
                <a:lnTo>
                  <a:pt x="747" y="24"/>
                </a:lnTo>
                <a:lnTo>
                  <a:pt x="827" y="12"/>
                </a:lnTo>
                <a:lnTo>
                  <a:pt x="899" y="2"/>
                </a:lnTo>
                <a:lnTo>
                  <a:pt x="929" y="0"/>
                </a:lnTo>
                <a:lnTo>
                  <a:pt x="955" y="0"/>
                </a:lnTo>
                <a:lnTo>
                  <a:pt x="955" y="0"/>
                </a:lnTo>
                <a:lnTo>
                  <a:pt x="977" y="0"/>
                </a:lnTo>
                <a:lnTo>
                  <a:pt x="993" y="2"/>
                </a:lnTo>
                <a:lnTo>
                  <a:pt x="1005" y="6"/>
                </a:lnTo>
                <a:lnTo>
                  <a:pt x="1011" y="12"/>
                </a:lnTo>
                <a:lnTo>
                  <a:pt x="1013" y="14"/>
                </a:lnTo>
                <a:lnTo>
                  <a:pt x="1013" y="16"/>
                </a:lnTo>
                <a:lnTo>
                  <a:pt x="1011" y="24"/>
                </a:lnTo>
                <a:lnTo>
                  <a:pt x="1003" y="32"/>
                </a:lnTo>
                <a:lnTo>
                  <a:pt x="991" y="42"/>
                </a:lnTo>
                <a:lnTo>
                  <a:pt x="975" y="52"/>
                </a:lnTo>
                <a:lnTo>
                  <a:pt x="953" y="62"/>
                </a:lnTo>
                <a:lnTo>
                  <a:pt x="899" y="86"/>
                </a:lnTo>
                <a:lnTo>
                  <a:pt x="829" y="114"/>
                </a:lnTo>
                <a:lnTo>
                  <a:pt x="743" y="142"/>
                </a:lnTo>
                <a:lnTo>
                  <a:pt x="743" y="142"/>
                </a:lnTo>
                <a:lnTo>
                  <a:pt x="647" y="170"/>
                </a:lnTo>
                <a:lnTo>
                  <a:pt x="551" y="198"/>
                </a:lnTo>
                <a:lnTo>
                  <a:pt x="453" y="222"/>
                </a:lnTo>
                <a:lnTo>
                  <a:pt x="357" y="242"/>
                </a:lnTo>
                <a:lnTo>
                  <a:pt x="267" y="260"/>
                </a:lnTo>
                <a:lnTo>
                  <a:pt x="185" y="272"/>
                </a:lnTo>
                <a:lnTo>
                  <a:pt x="114" y="282"/>
                </a:lnTo>
                <a:lnTo>
                  <a:pt x="84" y="284"/>
                </a:lnTo>
                <a:lnTo>
                  <a:pt x="58" y="284"/>
                </a:lnTo>
                <a:lnTo>
                  <a:pt x="58" y="284"/>
                </a:lnTo>
                <a:lnTo>
                  <a:pt x="36" y="284"/>
                </a:lnTo>
                <a:lnTo>
                  <a:pt x="20" y="282"/>
                </a:lnTo>
                <a:lnTo>
                  <a:pt x="8" y="278"/>
                </a:lnTo>
                <a:lnTo>
                  <a:pt x="2" y="272"/>
                </a:lnTo>
                <a:lnTo>
                  <a:pt x="0" y="270"/>
                </a:lnTo>
                <a:lnTo>
                  <a:pt x="0" y="266"/>
                </a:lnTo>
                <a:lnTo>
                  <a:pt x="2" y="260"/>
                </a:lnTo>
                <a:lnTo>
                  <a:pt x="10" y="252"/>
                </a:lnTo>
                <a:lnTo>
                  <a:pt x="22" y="242"/>
                </a:lnTo>
                <a:lnTo>
                  <a:pt x="38" y="232"/>
                </a:lnTo>
                <a:lnTo>
                  <a:pt x="60" y="222"/>
                </a:lnTo>
                <a:lnTo>
                  <a:pt x="114" y="198"/>
                </a:lnTo>
                <a:lnTo>
                  <a:pt x="185" y="170"/>
                </a:lnTo>
                <a:lnTo>
                  <a:pt x="271" y="142"/>
                </a:lnTo>
                <a:lnTo>
                  <a:pt x="271" y="142"/>
                </a:ln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pptxd01_楕円斜体風図形</dc:title>
  <dc:subject>pptxd01_楕円斜体風図形</dc:subject>
  <dc:creator>でじけろお</dc:creator>
  <cp:revision>1</cp:revision>
  <dcterms:created xsi:type="dcterms:W3CDTF">2018-05-20T00:31:01Z</dcterms:created>
  <dcterms:modified xsi:type="dcterms:W3CDTF">2020-02-08T00:23:26Z</dcterms:modified>
  <cp:version>1</cp:version>
</cp:coreProperties>
</file>